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3004800"/>
  <p:notesSz cx="18288000" cy="130048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330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4031488"/>
            <a:ext cx="15544800" cy="27310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7282688"/>
            <a:ext cx="12801600" cy="325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991104"/>
            <a:ext cx="7955280" cy="8583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991104"/>
            <a:ext cx="7955280" cy="8583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520192"/>
            <a:ext cx="16459200" cy="20807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991104"/>
            <a:ext cx="16459200" cy="8583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12094464"/>
            <a:ext cx="5852160" cy="65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12094464"/>
            <a:ext cx="4206240" cy="65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12094464"/>
            <a:ext cx="4206240" cy="65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81.png"/><Relationship Id="rId7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19.png"/><Relationship Id="rId10" Type="http://schemas.openxmlformats.org/officeDocument/2006/relationships/image" Target="../media/image104.png"/><Relationship Id="rId4" Type="http://schemas.openxmlformats.org/officeDocument/2006/relationships/image" Target="../media/image100.png"/><Relationship Id="rId9" Type="http://schemas.openxmlformats.org/officeDocument/2006/relationships/image" Target="../media/image10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5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95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9.png"/><Relationship Id="rId4" Type="http://schemas.openxmlformats.org/officeDocument/2006/relationships/image" Target="../media/image121.jpg"/><Relationship Id="rId9" Type="http://schemas.openxmlformats.org/officeDocument/2006/relationships/image" Target="../media/image1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1.jpg"/><Relationship Id="rId5" Type="http://schemas.openxmlformats.org/officeDocument/2006/relationships/image" Target="../media/image130.jpg"/><Relationship Id="rId4" Type="http://schemas.openxmlformats.org/officeDocument/2006/relationships/image" Target="../media/image1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9.png"/><Relationship Id="rId5" Type="http://schemas.openxmlformats.org/officeDocument/2006/relationships/image" Target="../media/image158.jpg"/><Relationship Id="rId4" Type="http://schemas.openxmlformats.org/officeDocument/2006/relationships/image" Target="../media/image1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3.jpg"/><Relationship Id="rId4" Type="http://schemas.openxmlformats.org/officeDocument/2006/relationships/image" Target="../media/image1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6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5.png"/><Relationship Id="rId2" Type="http://schemas.openxmlformats.org/officeDocument/2006/relationships/image" Target="../media/image81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3.png"/><Relationship Id="rId10" Type="http://schemas.openxmlformats.org/officeDocument/2006/relationships/image" Target="../media/image89.png"/><Relationship Id="rId19" Type="http://schemas.openxmlformats.org/officeDocument/2006/relationships/image" Target="../media/image97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2383" y="802436"/>
            <a:ext cx="13899057" cy="264273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85900" y="8858250"/>
            <a:ext cx="3822700" cy="3822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80110" y="4152673"/>
            <a:ext cx="10293673" cy="4422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16646" y="5980356"/>
            <a:ext cx="1530946" cy="46707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44675" y="6782518"/>
            <a:ext cx="6742809" cy="4158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51124" y="9292633"/>
            <a:ext cx="5687467" cy="4822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86992" y="7505306"/>
            <a:ext cx="8645967" cy="41763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42814" y="10079137"/>
            <a:ext cx="6938815" cy="43398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25424" y="11047527"/>
            <a:ext cx="5349668" cy="31711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37587" y="11788452"/>
            <a:ext cx="3899814" cy="3254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81200" y="9359900"/>
            <a:ext cx="3606800" cy="3644900"/>
          </a:xfrm>
          <a:custGeom>
            <a:avLst/>
            <a:gdLst/>
            <a:ahLst/>
            <a:cxnLst/>
            <a:rect l="l" t="t" r="r" b="b"/>
            <a:pathLst>
              <a:path w="3606800" h="3644900">
                <a:moveTo>
                  <a:pt x="3219450" y="0"/>
                </a:moveTo>
                <a:lnTo>
                  <a:pt x="3171042" y="356"/>
                </a:lnTo>
                <a:lnTo>
                  <a:pt x="3122805" y="1422"/>
                </a:lnTo>
                <a:lnTo>
                  <a:pt x="3074746" y="3193"/>
                </a:lnTo>
                <a:lnTo>
                  <a:pt x="3026869" y="5664"/>
                </a:lnTo>
                <a:lnTo>
                  <a:pt x="2979178" y="8830"/>
                </a:lnTo>
                <a:lnTo>
                  <a:pt x="2931680" y="12686"/>
                </a:lnTo>
                <a:lnTo>
                  <a:pt x="2884378" y="17226"/>
                </a:lnTo>
                <a:lnTo>
                  <a:pt x="2837278" y="22446"/>
                </a:lnTo>
                <a:lnTo>
                  <a:pt x="2790385" y="28342"/>
                </a:lnTo>
                <a:lnTo>
                  <a:pt x="2743703" y="34907"/>
                </a:lnTo>
                <a:lnTo>
                  <a:pt x="2697239" y="42137"/>
                </a:lnTo>
                <a:lnTo>
                  <a:pt x="2650996" y="50027"/>
                </a:lnTo>
                <a:lnTo>
                  <a:pt x="2604979" y="58572"/>
                </a:lnTo>
                <a:lnTo>
                  <a:pt x="2559195" y="67767"/>
                </a:lnTo>
                <a:lnTo>
                  <a:pt x="2513647" y="77607"/>
                </a:lnTo>
                <a:lnTo>
                  <a:pt x="2468340" y="88087"/>
                </a:lnTo>
                <a:lnTo>
                  <a:pt x="2423280" y="99202"/>
                </a:lnTo>
                <a:lnTo>
                  <a:pt x="2378472" y="110947"/>
                </a:lnTo>
                <a:lnTo>
                  <a:pt x="2333921" y="123318"/>
                </a:lnTo>
                <a:lnTo>
                  <a:pt x="2289631" y="136308"/>
                </a:lnTo>
                <a:lnTo>
                  <a:pt x="2245607" y="149914"/>
                </a:lnTo>
                <a:lnTo>
                  <a:pt x="2201855" y="164129"/>
                </a:lnTo>
                <a:lnTo>
                  <a:pt x="2158380" y="178950"/>
                </a:lnTo>
                <a:lnTo>
                  <a:pt x="2115186" y="194371"/>
                </a:lnTo>
                <a:lnTo>
                  <a:pt x="2072278" y="210388"/>
                </a:lnTo>
                <a:lnTo>
                  <a:pt x="2029662" y="226994"/>
                </a:lnTo>
                <a:lnTo>
                  <a:pt x="1987342" y="244186"/>
                </a:lnTo>
                <a:lnTo>
                  <a:pt x="1945324" y="261958"/>
                </a:lnTo>
                <a:lnTo>
                  <a:pt x="1903612" y="280306"/>
                </a:lnTo>
                <a:lnTo>
                  <a:pt x="1862212" y="299224"/>
                </a:lnTo>
                <a:lnTo>
                  <a:pt x="1821127" y="318707"/>
                </a:lnTo>
                <a:lnTo>
                  <a:pt x="1780365" y="338750"/>
                </a:lnTo>
                <a:lnTo>
                  <a:pt x="1739928" y="359349"/>
                </a:lnTo>
                <a:lnTo>
                  <a:pt x="1699823" y="380498"/>
                </a:lnTo>
                <a:lnTo>
                  <a:pt x="1660053" y="402193"/>
                </a:lnTo>
                <a:lnTo>
                  <a:pt x="1620626" y="424428"/>
                </a:lnTo>
                <a:lnTo>
                  <a:pt x="1581544" y="447199"/>
                </a:lnTo>
                <a:lnTo>
                  <a:pt x="1542814" y="470500"/>
                </a:lnTo>
                <a:lnTo>
                  <a:pt x="1504439" y="494326"/>
                </a:lnTo>
                <a:lnTo>
                  <a:pt x="1466426" y="518673"/>
                </a:lnTo>
                <a:lnTo>
                  <a:pt x="1428779" y="543536"/>
                </a:lnTo>
                <a:lnTo>
                  <a:pt x="1391504" y="568909"/>
                </a:lnTo>
                <a:lnTo>
                  <a:pt x="1354604" y="594788"/>
                </a:lnTo>
                <a:lnTo>
                  <a:pt x="1318085" y="621167"/>
                </a:lnTo>
                <a:lnTo>
                  <a:pt x="1281953" y="648042"/>
                </a:lnTo>
                <a:lnTo>
                  <a:pt x="1246211" y="675408"/>
                </a:lnTo>
                <a:lnTo>
                  <a:pt x="1210865" y="703259"/>
                </a:lnTo>
                <a:lnTo>
                  <a:pt x="1175921" y="731591"/>
                </a:lnTo>
                <a:lnTo>
                  <a:pt x="1141382" y="760399"/>
                </a:lnTo>
                <a:lnTo>
                  <a:pt x="1107255" y="789677"/>
                </a:lnTo>
                <a:lnTo>
                  <a:pt x="1073543" y="819421"/>
                </a:lnTo>
                <a:lnTo>
                  <a:pt x="1040252" y="849626"/>
                </a:lnTo>
                <a:lnTo>
                  <a:pt x="1007388" y="880287"/>
                </a:lnTo>
                <a:lnTo>
                  <a:pt x="974954" y="911398"/>
                </a:lnTo>
                <a:lnTo>
                  <a:pt x="942955" y="942955"/>
                </a:lnTo>
                <a:lnTo>
                  <a:pt x="911398" y="974954"/>
                </a:lnTo>
                <a:lnTo>
                  <a:pt x="880287" y="1007388"/>
                </a:lnTo>
                <a:lnTo>
                  <a:pt x="849626" y="1040252"/>
                </a:lnTo>
                <a:lnTo>
                  <a:pt x="819421" y="1073543"/>
                </a:lnTo>
                <a:lnTo>
                  <a:pt x="789677" y="1107255"/>
                </a:lnTo>
                <a:lnTo>
                  <a:pt x="760399" y="1141382"/>
                </a:lnTo>
                <a:lnTo>
                  <a:pt x="731591" y="1175921"/>
                </a:lnTo>
                <a:lnTo>
                  <a:pt x="703259" y="1210865"/>
                </a:lnTo>
                <a:lnTo>
                  <a:pt x="675408" y="1246211"/>
                </a:lnTo>
                <a:lnTo>
                  <a:pt x="648042" y="1281953"/>
                </a:lnTo>
                <a:lnTo>
                  <a:pt x="621167" y="1318085"/>
                </a:lnTo>
                <a:lnTo>
                  <a:pt x="594788" y="1354604"/>
                </a:lnTo>
                <a:lnTo>
                  <a:pt x="568909" y="1391504"/>
                </a:lnTo>
                <a:lnTo>
                  <a:pt x="543536" y="1428779"/>
                </a:lnTo>
                <a:lnTo>
                  <a:pt x="518673" y="1466426"/>
                </a:lnTo>
                <a:lnTo>
                  <a:pt x="494326" y="1504439"/>
                </a:lnTo>
                <a:lnTo>
                  <a:pt x="470500" y="1542814"/>
                </a:lnTo>
                <a:lnTo>
                  <a:pt x="447199" y="1581544"/>
                </a:lnTo>
                <a:lnTo>
                  <a:pt x="424428" y="1620626"/>
                </a:lnTo>
                <a:lnTo>
                  <a:pt x="402193" y="1660053"/>
                </a:lnTo>
                <a:lnTo>
                  <a:pt x="380498" y="1699823"/>
                </a:lnTo>
                <a:lnTo>
                  <a:pt x="359349" y="1739928"/>
                </a:lnTo>
                <a:lnTo>
                  <a:pt x="338750" y="1780365"/>
                </a:lnTo>
                <a:lnTo>
                  <a:pt x="318707" y="1821127"/>
                </a:lnTo>
                <a:lnTo>
                  <a:pt x="299224" y="1862212"/>
                </a:lnTo>
                <a:lnTo>
                  <a:pt x="280306" y="1903612"/>
                </a:lnTo>
                <a:lnTo>
                  <a:pt x="261958" y="1945324"/>
                </a:lnTo>
                <a:lnTo>
                  <a:pt x="244186" y="1987342"/>
                </a:lnTo>
                <a:lnTo>
                  <a:pt x="226994" y="2029662"/>
                </a:lnTo>
                <a:lnTo>
                  <a:pt x="210388" y="2072278"/>
                </a:lnTo>
                <a:lnTo>
                  <a:pt x="194371" y="2115186"/>
                </a:lnTo>
                <a:lnTo>
                  <a:pt x="178950" y="2158380"/>
                </a:lnTo>
                <a:lnTo>
                  <a:pt x="164129" y="2201855"/>
                </a:lnTo>
                <a:lnTo>
                  <a:pt x="149914" y="2245607"/>
                </a:lnTo>
                <a:lnTo>
                  <a:pt x="136308" y="2289631"/>
                </a:lnTo>
                <a:lnTo>
                  <a:pt x="123318" y="2333921"/>
                </a:lnTo>
                <a:lnTo>
                  <a:pt x="110947" y="2378472"/>
                </a:lnTo>
                <a:lnTo>
                  <a:pt x="99202" y="2423280"/>
                </a:lnTo>
                <a:lnTo>
                  <a:pt x="88087" y="2468340"/>
                </a:lnTo>
                <a:lnTo>
                  <a:pt x="77607" y="2513647"/>
                </a:lnTo>
                <a:lnTo>
                  <a:pt x="67767" y="2559195"/>
                </a:lnTo>
                <a:lnTo>
                  <a:pt x="58572" y="2604979"/>
                </a:lnTo>
                <a:lnTo>
                  <a:pt x="50027" y="2650996"/>
                </a:lnTo>
                <a:lnTo>
                  <a:pt x="42137" y="2697239"/>
                </a:lnTo>
                <a:lnTo>
                  <a:pt x="34907" y="2743703"/>
                </a:lnTo>
                <a:lnTo>
                  <a:pt x="28342" y="2790385"/>
                </a:lnTo>
                <a:lnTo>
                  <a:pt x="22446" y="2837278"/>
                </a:lnTo>
                <a:lnTo>
                  <a:pt x="17226" y="2884378"/>
                </a:lnTo>
                <a:lnTo>
                  <a:pt x="12686" y="2931680"/>
                </a:lnTo>
                <a:lnTo>
                  <a:pt x="8830" y="2979178"/>
                </a:lnTo>
                <a:lnTo>
                  <a:pt x="5664" y="3026869"/>
                </a:lnTo>
                <a:lnTo>
                  <a:pt x="3193" y="3074746"/>
                </a:lnTo>
                <a:lnTo>
                  <a:pt x="1422" y="3122805"/>
                </a:lnTo>
                <a:lnTo>
                  <a:pt x="356" y="3171042"/>
                </a:lnTo>
                <a:lnTo>
                  <a:pt x="0" y="3219450"/>
                </a:lnTo>
                <a:lnTo>
                  <a:pt x="356" y="3267857"/>
                </a:lnTo>
                <a:lnTo>
                  <a:pt x="1422" y="3316094"/>
                </a:lnTo>
                <a:lnTo>
                  <a:pt x="3193" y="3364153"/>
                </a:lnTo>
                <a:lnTo>
                  <a:pt x="5664" y="3412030"/>
                </a:lnTo>
                <a:lnTo>
                  <a:pt x="8830" y="3459721"/>
                </a:lnTo>
                <a:lnTo>
                  <a:pt x="12686" y="3507219"/>
                </a:lnTo>
                <a:lnTo>
                  <a:pt x="17226" y="3554521"/>
                </a:lnTo>
                <a:lnTo>
                  <a:pt x="22446" y="3601621"/>
                </a:lnTo>
                <a:lnTo>
                  <a:pt x="27887" y="3644900"/>
                </a:lnTo>
                <a:lnTo>
                  <a:pt x="3606800" y="3644900"/>
                </a:lnTo>
                <a:lnTo>
                  <a:pt x="3606800" y="23097"/>
                </a:lnTo>
                <a:lnTo>
                  <a:pt x="3601621" y="22446"/>
                </a:lnTo>
                <a:lnTo>
                  <a:pt x="3554521" y="17226"/>
                </a:lnTo>
                <a:lnTo>
                  <a:pt x="3507219" y="12686"/>
                </a:lnTo>
                <a:lnTo>
                  <a:pt x="3459721" y="8830"/>
                </a:lnTo>
                <a:lnTo>
                  <a:pt x="3412030" y="5664"/>
                </a:lnTo>
                <a:lnTo>
                  <a:pt x="3364153" y="3193"/>
                </a:lnTo>
                <a:lnTo>
                  <a:pt x="3316094" y="1422"/>
                </a:lnTo>
                <a:lnTo>
                  <a:pt x="3267857" y="356"/>
                </a:lnTo>
                <a:lnTo>
                  <a:pt x="3219450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174339" cy="21463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62226" y="693837"/>
            <a:ext cx="9982499" cy="4339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20552" y="2715712"/>
            <a:ext cx="4868663" cy="34587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0541000" y="4330119"/>
            <a:ext cx="1022985" cy="280670"/>
          </a:xfrm>
          <a:custGeom>
            <a:avLst/>
            <a:gdLst/>
            <a:ahLst/>
            <a:cxnLst/>
            <a:rect l="l" t="t" r="r" b="b"/>
            <a:pathLst>
              <a:path w="1022984" h="280670">
                <a:moveTo>
                  <a:pt x="882259" y="0"/>
                </a:moveTo>
                <a:lnTo>
                  <a:pt x="875091" y="1394"/>
                </a:lnTo>
                <a:lnTo>
                  <a:pt x="868789" y="5579"/>
                </a:lnTo>
                <a:lnTo>
                  <a:pt x="864604" y="11881"/>
                </a:lnTo>
                <a:lnTo>
                  <a:pt x="863209" y="19050"/>
                </a:lnTo>
                <a:lnTo>
                  <a:pt x="864604" y="26219"/>
                </a:lnTo>
                <a:lnTo>
                  <a:pt x="868789" y="32521"/>
                </a:lnTo>
                <a:lnTo>
                  <a:pt x="976552" y="140283"/>
                </a:lnTo>
                <a:lnTo>
                  <a:pt x="868789" y="248046"/>
                </a:lnTo>
                <a:lnTo>
                  <a:pt x="864604" y="254348"/>
                </a:lnTo>
                <a:lnTo>
                  <a:pt x="863209" y="261517"/>
                </a:lnTo>
                <a:lnTo>
                  <a:pt x="864604" y="268685"/>
                </a:lnTo>
                <a:lnTo>
                  <a:pt x="868789" y="274987"/>
                </a:lnTo>
                <a:lnTo>
                  <a:pt x="875091" y="279172"/>
                </a:lnTo>
                <a:lnTo>
                  <a:pt x="882259" y="280567"/>
                </a:lnTo>
                <a:lnTo>
                  <a:pt x="889427" y="279172"/>
                </a:lnTo>
                <a:lnTo>
                  <a:pt x="895729" y="274987"/>
                </a:lnTo>
                <a:lnTo>
                  <a:pt x="1011383" y="159333"/>
                </a:lnTo>
                <a:lnTo>
                  <a:pt x="1003493" y="159333"/>
                </a:lnTo>
                <a:lnTo>
                  <a:pt x="1003493" y="121233"/>
                </a:lnTo>
                <a:lnTo>
                  <a:pt x="1011382" y="121233"/>
                </a:lnTo>
                <a:lnTo>
                  <a:pt x="895729" y="5579"/>
                </a:lnTo>
                <a:lnTo>
                  <a:pt x="889427" y="1394"/>
                </a:lnTo>
                <a:lnTo>
                  <a:pt x="882259" y="0"/>
                </a:lnTo>
                <a:close/>
              </a:path>
              <a:path w="1022984" h="280670">
                <a:moveTo>
                  <a:pt x="957502" y="121233"/>
                </a:moveTo>
                <a:lnTo>
                  <a:pt x="0" y="121233"/>
                </a:lnTo>
                <a:lnTo>
                  <a:pt x="0" y="159333"/>
                </a:lnTo>
                <a:lnTo>
                  <a:pt x="957502" y="159333"/>
                </a:lnTo>
                <a:lnTo>
                  <a:pt x="976552" y="140283"/>
                </a:lnTo>
                <a:lnTo>
                  <a:pt x="957502" y="121233"/>
                </a:lnTo>
                <a:close/>
              </a:path>
              <a:path w="1022984" h="280670">
                <a:moveTo>
                  <a:pt x="1011382" y="121233"/>
                </a:moveTo>
                <a:lnTo>
                  <a:pt x="1003493" y="121233"/>
                </a:lnTo>
                <a:lnTo>
                  <a:pt x="1003493" y="159333"/>
                </a:lnTo>
                <a:lnTo>
                  <a:pt x="1011383" y="159333"/>
                </a:lnTo>
                <a:lnTo>
                  <a:pt x="1016962" y="153754"/>
                </a:lnTo>
                <a:lnTo>
                  <a:pt x="1021147" y="147452"/>
                </a:lnTo>
                <a:lnTo>
                  <a:pt x="1022542" y="140283"/>
                </a:lnTo>
                <a:lnTo>
                  <a:pt x="1021147" y="133115"/>
                </a:lnTo>
                <a:lnTo>
                  <a:pt x="1016962" y="126813"/>
                </a:lnTo>
                <a:lnTo>
                  <a:pt x="1011382" y="1212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47000" y="3898900"/>
            <a:ext cx="584200" cy="63499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1938000" y="3416300"/>
            <a:ext cx="1638300" cy="1824989"/>
            <a:chOff x="11938000" y="3416300"/>
            <a:chExt cx="1638300" cy="1824989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38000" y="3416300"/>
              <a:ext cx="1638300" cy="16256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976101" y="4480404"/>
              <a:ext cx="465455" cy="760730"/>
            </a:xfrm>
            <a:custGeom>
              <a:avLst/>
              <a:gdLst/>
              <a:ahLst/>
              <a:cxnLst/>
              <a:rect l="l" t="t" r="r" b="b"/>
              <a:pathLst>
                <a:path w="465454" h="760729">
                  <a:moveTo>
                    <a:pt x="390365" y="0"/>
                  </a:moveTo>
                  <a:lnTo>
                    <a:pt x="0" y="40601"/>
                  </a:lnTo>
                  <a:lnTo>
                    <a:pt x="74888" y="760617"/>
                  </a:lnTo>
                  <a:lnTo>
                    <a:pt x="465253" y="720016"/>
                  </a:lnTo>
                  <a:lnTo>
                    <a:pt x="3903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47000" y="2882900"/>
            <a:ext cx="584200" cy="6349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47000" y="5029200"/>
            <a:ext cx="584200" cy="6349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31107" y="6897636"/>
            <a:ext cx="2886751" cy="30316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79935" y="7503441"/>
            <a:ext cx="12108808" cy="7651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62995" y="10448912"/>
            <a:ext cx="8577517" cy="34025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51378" y="2744647"/>
            <a:ext cx="2085036" cy="35669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92300" y="9359900"/>
            <a:ext cx="3695700" cy="3644900"/>
          </a:xfrm>
          <a:custGeom>
            <a:avLst/>
            <a:gdLst/>
            <a:ahLst/>
            <a:cxnLst/>
            <a:rect l="l" t="t" r="r" b="b"/>
            <a:pathLst>
              <a:path w="3695700" h="3644900">
                <a:moveTo>
                  <a:pt x="3219450" y="0"/>
                </a:moveTo>
                <a:lnTo>
                  <a:pt x="3171042" y="356"/>
                </a:lnTo>
                <a:lnTo>
                  <a:pt x="3122805" y="1422"/>
                </a:lnTo>
                <a:lnTo>
                  <a:pt x="3074746" y="3193"/>
                </a:lnTo>
                <a:lnTo>
                  <a:pt x="3026869" y="5664"/>
                </a:lnTo>
                <a:lnTo>
                  <a:pt x="2979178" y="8830"/>
                </a:lnTo>
                <a:lnTo>
                  <a:pt x="2931680" y="12686"/>
                </a:lnTo>
                <a:lnTo>
                  <a:pt x="2884378" y="17226"/>
                </a:lnTo>
                <a:lnTo>
                  <a:pt x="2837278" y="22446"/>
                </a:lnTo>
                <a:lnTo>
                  <a:pt x="2790385" y="28342"/>
                </a:lnTo>
                <a:lnTo>
                  <a:pt x="2743703" y="34907"/>
                </a:lnTo>
                <a:lnTo>
                  <a:pt x="2697239" y="42137"/>
                </a:lnTo>
                <a:lnTo>
                  <a:pt x="2650996" y="50027"/>
                </a:lnTo>
                <a:lnTo>
                  <a:pt x="2604979" y="58572"/>
                </a:lnTo>
                <a:lnTo>
                  <a:pt x="2559195" y="67767"/>
                </a:lnTo>
                <a:lnTo>
                  <a:pt x="2513647" y="77607"/>
                </a:lnTo>
                <a:lnTo>
                  <a:pt x="2468340" y="88087"/>
                </a:lnTo>
                <a:lnTo>
                  <a:pt x="2423280" y="99202"/>
                </a:lnTo>
                <a:lnTo>
                  <a:pt x="2378472" y="110947"/>
                </a:lnTo>
                <a:lnTo>
                  <a:pt x="2333921" y="123318"/>
                </a:lnTo>
                <a:lnTo>
                  <a:pt x="2289631" y="136308"/>
                </a:lnTo>
                <a:lnTo>
                  <a:pt x="2245607" y="149914"/>
                </a:lnTo>
                <a:lnTo>
                  <a:pt x="2201855" y="164129"/>
                </a:lnTo>
                <a:lnTo>
                  <a:pt x="2158380" y="178950"/>
                </a:lnTo>
                <a:lnTo>
                  <a:pt x="2115186" y="194371"/>
                </a:lnTo>
                <a:lnTo>
                  <a:pt x="2072278" y="210388"/>
                </a:lnTo>
                <a:lnTo>
                  <a:pt x="2029662" y="226994"/>
                </a:lnTo>
                <a:lnTo>
                  <a:pt x="1987342" y="244186"/>
                </a:lnTo>
                <a:lnTo>
                  <a:pt x="1945324" y="261958"/>
                </a:lnTo>
                <a:lnTo>
                  <a:pt x="1903612" y="280306"/>
                </a:lnTo>
                <a:lnTo>
                  <a:pt x="1862212" y="299224"/>
                </a:lnTo>
                <a:lnTo>
                  <a:pt x="1821127" y="318707"/>
                </a:lnTo>
                <a:lnTo>
                  <a:pt x="1780365" y="338750"/>
                </a:lnTo>
                <a:lnTo>
                  <a:pt x="1739928" y="359349"/>
                </a:lnTo>
                <a:lnTo>
                  <a:pt x="1699823" y="380498"/>
                </a:lnTo>
                <a:lnTo>
                  <a:pt x="1660053" y="402193"/>
                </a:lnTo>
                <a:lnTo>
                  <a:pt x="1620626" y="424428"/>
                </a:lnTo>
                <a:lnTo>
                  <a:pt x="1581544" y="447199"/>
                </a:lnTo>
                <a:lnTo>
                  <a:pt x="1542814" y="470500"/>
                </a:lnTo>
                <a:lnTo>
                  <a:pt x="1504439" y="494326"/>
                </a:lnTo>
                <a:lnTo>
                  <a:pt x="1466426" y="518673"/>
                </a:lnTo>
                <a:lnTo>
                  <a:pt x="1428779" y="543536"/>
                </a:lnTo>
                <a:lnTo>
                  <a:pt x="1391504" y="568909"/>
                </a:lnTo>
                <a:lnTo>
                  <a:pt x="1354604" y="594788"/>
                </a:lnTo>
                <a:lnTo>
                  <a:pt x="1318085" y="621167"/>
                </a:lnTo>
                <a:lnTo>
                  <a:pt x="1281953" y="648042"/>
                </a:lnTo>
                <a:lnTo>
                  <a:pt x="1246211" y="675408"/>
                </a:lnTo>
                <a:lnTo>
                  <a:pt x="1210865" y="703259"/>
                </a:lnTo>
                <a:lnTo>
                  <a:pt x="1175921" y="731591"/>
                </a:lnTo>
                <a:lnTo>
                  <a:pt x="1141382" y="760399"/>
                </a:lnTo>
                <a:lnTo>
                  <a:pt x="1107255" y="789677"/>
                </a:lnTo>
                <a:lnTo>
                  <a:pt x="1073543" y="819421"/>
                </a:lnTo>
                <a:lnTo>
                  <a:pt x="1040252" y="849626"/>
                </a:lnTo>
                <a:lnTo>
                  <a:pt x="1007388" y="880287"/>
                </a:lnTo>
                <a:lnTo>
                  <a:pt x="974954" y="911398"/>
                </a:lnTo>
                <a:lnTo>
                  <a:pt x="942955" y="942955"/>
                </a:lnTo>
                <a:lnTo>
                  <a:pt x="911398" y="974954"/>
                </a:lnTo>
                <a:lnTo>
                  <a:pt x="880287" y="1007388"/>
                </a:lnTo>
                <a:lnTo>
                  <a:pt x="849626" y="1040252"/>
                </a:lnTo>
                <a:lnTo>
                  <a:pt x="819421" y="1073543"/>
                </a:lnTo>
                <a:lnTo>
                  <a:pt x="789677" y="1107255"/>
                </a:lnTo>
                <a:lnTo>
                  <a:pt x="760399" y="1141382"/>
                </a:lnTo>
                <a:lnTo>
                  <a:pt x="731591" y="1175921"/>
                </a:lnTo>
                <a:lnTo>
                  <a:pt x="703259" y="1210865"/>
                </a:lnTo>
                <a:lnTo>
                  <a:pt x="675408" y="1246211"/>
                </a:lnTo>
                <a:lnTo>
                  <a:pt x="648042" y="1281953"/>
                </a:lnTo>
                <a:lnTo>
                  <a:pt x="621167" y="1318085"/>
                </a:lnTo>
                <a:lnTo>
                  <a:pt x="594788" y="1354604"/>
                </a:lnTo>
                <a:lnTo>
                  <a:pt x="568909" y="1391504"/>
                </a:lnTo>
                <a:lnTo>
                  <a:pt x="543536" y="1428779"/>
                </a:lnTo>
                <a:lnTo>
                  <a:pt x="518673" y="1466426"/>
                </a:lnTo>
                <a:lnTo>
                  <a:pt x="494326" y="1504439"/>
                </a:lnTo>
                <a:lnTo>
                  <a:pt x="470500" y="1542814"/>
                </a:lnTo>
                <a:lnTo>
                  <a:pt x="447199" y="1581544"/>
                </a:lnTo>
                <a:lnTo>
                  <a:pt x="424428" y="1620626"/>
                </a:lnTo>
                <a:lnTo>
                  <a:pt x="402193" y="1660053"/>
                </a:lnTo>
                <a:lnTo>
                  <a:pt x="380498" y="1699823"/>
                </a:lnTo>
                <a:lnTo>
                  <a:pt x="359349" y="1739928"/>
                </a:lnTo>
                <a:lnTo>
                  <a:pt x="338750" y="1780365"/>
                </a:lnTo>
                <a:lnTo>
                  <a:pt x="318707" y="1821127"/>
                </a:lnTo>
                <a:lnTo>
                  <a:pt x="299224" y="1862212"/>
                </a:lnTo>
                <a:lnTo>
                  <a:pt x="280306" y="1903612"/>
                </a:lnTo>
                <a:lnTo>
                  <a:pt x="261958" y="1945324"/>
                </a:lnTo>
                <a:lnTo>
                  <a:pt x="244186" y="1987342"/>
                </a:lnTo>
                <a:lnTo>
                  <a:pt x="226994" y="2029662"/>
                </a:lnTo>
                <a:lnTo>
                  <a:pt x="210388" y="2072278"/>
                </a:lnTo>
                <a:lnTo>
                  <a:pt x="194371" y="2115186"/>
                </a:lnTo>
                <a:lnTo>
                  <a:pt x="178950" y="2158380"/>
                </a:lnTo>
                <a:lnTo>
                  <a:pt x="164129" y="2201855"/>
                </a:lnTo>
                <a:lnTo>
                  <a:pt x="149914" y="2245607"/>
                </a:lnTo>
                <a:lnTo>
                  <a:pt x="136308" y="2289631"/>
                </a:lnTo>
                <a:lnTo>
                  <a:pt x="123318" y="2333921"/>
                </a:lnTo>
                <a:lnTo>
                  <a:pt x="110947" y="2378472"/>
                </a:lnTo>
                <a:lnTo>
                  <a:pt x="99202" y="2423280"/>
                </a:lnTo>
                <a:lnTo>
                  <a:pt x="88087" y="2468340"/>
                </a:lnTo>
                <a:lnTo>
                  <a:pt x="77607" y="2513647"/>
                </a:lnTo>
                <a:lnTo>
                  <a:pt x="67767" y="2559195"/>
                </a:lnTo>
                <a:lnTo>
                  <a:pt x="58572" y="2604979"/>
                </a:lnTo>
                <a:lnTo>
                  <a:pt x="50027" y="2650996"/>
                </a:lnTo>
                <a:lnTo>
                  <a:pt x="42137" y="2697239"/>
                </a:lnTo>
                <a:lnTo>
                  <a:pt x="34907" y="2743703"/>
                </a:lnTo>
                <a:lnTo>
                  <a:pt x="28342" y="2790385"/>
                </a:lnTo>
                <a:lnTo>
                  <a:pt x="22446" y="2837278"/>
                </a:lnTo>
                <a:lnTo>
                  <a:pt x="17226" y="2884378"/>
                </a:lnTo>
                <a:lnTo>
                  <a:pt x="12686" y="2931680"/>
                </a:lnTo>
                <a:lnTo>
                  <a:pt x="8830" y="2979178"/>
                </a:lnTo>
                <a:lnTo>
                  <a:pt x="5664" y="3026869"/>
                </a:lnTo>
                <a:lnTo>
                  <a:pt x="3193" y="3074746"/>
                </a:lnTo>
                <a:lnTo>
                  <a:pt x="1422" y="3122805"/>
                </a:lnTo>
                <a:lnTo>
                  <a:pt x="356" y="3171042"/>
                </a:lnTo>
                <a:lnTo>
                  <a:pt x="0" y="3219450"/>
                </a:lnTo>
                <a:lnTo>
                  <a:pt x="356" y="3267857"/>
                </a:lnTo>
                <a:lnTo>
                  <a:pt x="1422" y="3316094"/>
                </a:lnTo>
                <a:lnTo>
                  <a:pt x="3193" y="3364153"/>
                </a:lnTo>
                <a:lnTo>
                  <a:pt x="5664" y="3412030"/>
                </a:lnTo>
                <a:lnTo>
                  <a:pt x="8830" y="3459721"/>
                </a:lnTo>
                <a:lnTo>
                  <a:pt x="12686" y="3507219"/>
                </a:lnTo>
                <a:lnTo>
                  <a:pt x="17226" y="3554521"/>
                </a:lnTo>
                <a:lnTo>
                  <a:pt x="22446" y="3601621"/>
                </a:lnTo>
                <a:lnTo>
                  <a:pt x="27887" y="3644900"/>
                </a:lnTo>
                <a:lnTo>
                  <a:pt x="3695700" y="3644900"/>
                </a:lnTo>
                <a:lnTo>
                  <a:pt x="3695700" y="34985"/>
                </a:lnTo>
                <a:lnTo>
                  <a:pt x="3648514" y="28342"/>
                </a:lnTo>
                <a:lnTo>
                  <a:pt x="3601621" y="22446"/>
                </a:lnTo>
                <a:lnTo>
                  <a:pt x="3554521" y="17226"/>
                </a:lnTo>
                <a:lnTo>
                  <a:pt x="3507219" y="12686"/>
                </a:lnTo>
                <a:lnTo>
                  <a:pt x="3459721" y="8830"/>
                </a:lnTo>
                <a:lnTo>
                  <a:pt x="3412030" y="5664"/>
                </a:lnTo>
                <a:lnTo>
                  <a:pt x="3364153" y="3193"/>
                </a:lnTo>
                <a:lnTo>
                  <a:pt x="3316094" y="1422"/>
                </a:lnTo>
                <a:lnTo>
                  <a:pt x="3267857" y="356"/>
                </a:lnTo>
                <a:lnTo>
                  <a:pt x="3219450" y="0"/>
                </a:lnTo>
                <a:close/>
              </a:path>
            </a:pathLst>
          </a:custGeom>
          <a:solidFill>
            <a:srgbClr val="C7D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981295" cy="3098800"/>
            <a:chOff x="0" y="0"/>
            <a:chExt cx="17981295" cy="3098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846639" cy="246603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7589" y="624429"/>
              <a:ext cx="11472118" cy="4580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27500" y="2191240"/>
              <a:ext cx="1157605" cy="189865"/>
            </a:xfrm>
            <a:custGeom>
              <a:avLst/>
              <a:gdLst/>
              <a:ahLst/>
              <a:cxnLst/>
              <a:rect l="l" t="t" r="r" b="b"/>
              <a:pathLst>
                <a:path w="1157604" h="189864">
                  <a:moveTo>
                    <a:pt x="1066840" y="0"/>
                  </a:moveTo>
                  <a:lnTo>
                    <a:pt x="1058799" y="0"/>
                  </a:lnTo>
                  <a:lnTo>
                    <a:pt x="1048880" y="9918"/>
                  </a:lnTo>
                  <a:lnTo>
                    <a:pt x="1048880" y="17960"/>
                  </a:lnTo>
                  <a:lnTo>
                    <a:pt x="1125681" y="94762"/>
                  </a:lnTo>
                  <a:lnTo>
                    <a:pt x="1048880" y="171563"/>
                  </a:lnTo>
                  <a:lnTo>
                    <a:pt x="1048880" y="179604"/>
                  </a:lnTo>
                  <a:lnTo>
                    <a:pt x="1058799" y="189524"/>
                  </a:lnTo>
                  <a:lnTo>
                    <a:pt x="1066840" y="189524"/>
                  </a:lnTo>
                  <a:lnTo>
                    <a:pt x="1148902" y="107462"/>
                  </a:lnTo>
                  <a:lnTo>
                    <a:pt x="1143642" y="107462"/>
                  </a:lnTo>
                  <a:lnTo>
                    <a:pt x="1143642" y="82062"/>
                  </a:lnTo>
                  <a:lnTo>
                    <a:pt x="1148902" y="82062"/>
                  </a:lnTo>
                  <a:lnTo>
                    <a:pt x="1066840" y="0"/>
                  </a:lnTo>
                  <a:close/>
                </a:path>
                <a:path w="1157604" h="189864">
                  <a:moveTo>
                    <a:pt x="1112981" y="82062"/>
                  </a:moveTo>
                  <a:lnTo>
                    <a:pt x="0" y="82062"/>
                  </a:lnTo>
                  <a:lnTo>
                    <a:pt x="0" y="107462"/>
                  </a:lnTo>
                  <a:lnTo>
                    <a:pt x="1112981" y="107462"/>
                  </a:lnTo>
                  <a:lnTo>
                    <a:pt x="1125681" y="94762"/>
                  </a:lnTo>
                  <a:lnTo>
                    <a:pt x="1112981" y="82062"/>
                  </a:lnTo>
                  <a:close/>
                </a:path>
                <a:path w="1157604" h="189864">
                  <a:moveTo>
                    <a:pt x="1148902" y="82062"/>
                  </a:moveTo>
                  <a:lnTo>
                    <a:pt x="1143642" y="82062"/>
                  </a:lnTo>
                  <a:lnTo>
                    <a:pt x="1143642" y="107462"/>
                  </a:lnTo>
                  <a:lnTo>
                    <a:pt x="1148902" y="107462"/>
                  </a:lnTo>
                  <a:lnTo>
                    <a:pt x="1157582" y="98783"/>
                  </a:lnTo>
                  <a:lnTo>
                    <a:pt x="1157582" y="90741"/>
                  </a:lnTo>
                  <a:lnTo>
                    <a:pt x="1148902" y="820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1973" y="2160309"/>
              <a:ext cx="3221041" cy="3088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182100" y="2191240"/>
              <a:ext cx="1157605" cy="189865"/>
            </a:xfrm>
            <a:custGeom>
              <a:avLst/>
              <a:gdLst/>
              <a:ahLst/>
              <a:cxnLst/>
              <a:rect l="l" t="t" r="r" b="b"/>
              <a:pathLst>
                <a:path w="1157604" h="189864">
                  <a:moveTo>
                    <a:pt x="1066840" y="0"/>
                  </a:moveTo>
                  <a:lnTo>
                    <a:pt x="1058799" y="0"/>
                  </a:lnTo>
                  <a:lnTo>
                    <a:pt x="1048880" y="9918"/>
                  </a:lnTo>
                  <a:lnTo>
                    <a:pt x="1048880" y="17960"/>
                  </a:lnTo>
                  <a:lnTo>
                    <a:pt x="1125681" y="94762"/>
                  </a:lnTo>
                  <a:lnTo>
                    <a:pt x="1048880" y="171563"/>
                  </a:lnTo>
                  <a:lnTo>
                    <a:pt x="1048880" y="179604"/>
                  </a:lnTo>
                  <a:lnTo>
                    <a:pt x="1058799" y="189524"/>
                  </a:lnTo>
                  <a:lnTo>
                    <a:pt x="1066840" y="189524"/>
                  </a:lnTo>
                  <a:lnTo>
                    <a:pt x="1148902" y="107462"/>
                  </a:lnTo>
                  <a:lnTo>
                    <a:pt x="1143642" y="107462"/>
                  </a:lnTo>
                  <a:lnTo>
                    <a:pt x="1143642" y="82062"/>
                  </a:lnTo>
                  <a:lnTo>
                    <a:pt x="1148902" y="82062"/>
                  </a:lnTo>
                  <a:lnTo>
                    <a:pt x="1066840" y="0"/>
                  </a:lnTo>
                  <a:close/>
                </a:path>
                <a:path w="1157604" h="189864">
                  <a:moveTo>
                    <a:pt x="1112981" y="82062"/>
                  </a:moveTo>
                  <a:lnTo>
                    <a:pt x="0" y="82062"/>
                  </a:lnTo>
                  <a:lnTo>
                    <a:pt x="0" y="107462"/>
                  </a:lnTo>
                  <a:lnTo>
                    <a:pt x="1112981" y="107462"/>
                  </a:lnTo>
                  <a:lnTo>
                    <a:pt x="1125681" y="94762"/>
                  </a:lnTo>
                  <a:lnTo>
                    <a:pt x="1112981" y="82062"/>
                  </a:lnTo>
                  <a:close/>
                </a:path>
                <a:path w="1157604" h="189864">
                  <a:moveTo>
                    <a:pt x="1148902" y="82062"/>
                  </a:moveTo>
                  <a:lnTo>
                    <a:pt x="1143642" y="82062"/>
                  </a:lnTo>
                  <a:lnTo>
                    <a:pt x="1143642" y="107462"/>
                  </a:lnTo>
                  <a:lnTo>
                    <a:pt x="1148902" y="107462"/>
                  </a:lnTo>
                  <a:lnTo>
                    <a:pt x="1157582" y="98783"/>
                  </a:lnTo>
                  <a:lnTo>
                    <a:pt x="1157582" y="90741"/>
                  </a:lnTo>
                  <a:lnTo>
                    <a:pt x="1148902" y="820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60100" y="1689100"/>
              <a:ext cx="1409700" cy="14097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763500" y="2191240"/>
              <a:ext cx="1157605" cy="189865"/>
            </a:xfrm>
            <a:custGeom>
              <a:avLst/>
              <a:gdLst/>
              <a:ahLst/>
              <a:cxnLst/>
              <a:rect l="l" t="t" r="r" b="b"/>
              <a:pathLst>
                <a:path w="1157605" h="189864">
                  <a:moveTo>
                    <a:pt x="1066840" y="0"/>
                  </a:moveTo>
                  <a:lnTo>
                    <a:pt x="1058799" y="0"/>
                  </a:lnTo>
                  <a:lnTo>
                    <a:pt x="1048880" y="9918"/>
                  </a:lnTo>
                  <a:lnTo>
                    <a:pt x="1048880" y="17960"/>
                  </a:lnTo>
                  <a:lnTo>
                    <a:pt x="1125681" y="94762"/>
                  </a:lnTo>
                  <a:lnTo>
                    <a:pt x="1048880" y="171563"/>
                  </a:lnTo>
                  <a:lnTo>
                    <a:pt x="1048880" y="179604"/>
                  </a:lnTo>
                  <a:lnTo>
                    <a:pt x="1058799" y="189524"/>
                  </a:lnTo>
                  <a:lnTo>
                    <a:pt x="1066840" y="189524"/>
                  </a:lnTo>
                  <a:lnTo>
                    <a:pt x="1148902" y="107462"/>
                  </a:lnTo>
                  <a:lnTo>
                    <a:pt x="1143642" y="107462"/>
                  </a:lnTo>
                  <a:lnTo>
                    <a:pt x="1143642" y="82062"/>
                  </a:lnTo>
                  <a:lnTo>
                    <a:pt x="1148902" y="82062"/>
                  </a:lnTo>
                  <a:lnTo>
                    <a:pt x="1066840" y="0"/>
                  </a:lnTo>
                  <a:close/>
                </a:path>
                <a:path w="1157605" h="189864">
                  <a:moveTo>
                    <a:pt x="1112981" y="82062"/>
                  </a:moveTo>
                  <a:lnTo>
                    <a:pt x="0" y="82062"/>
                  </a:lnTo>
                  <a:lnTo>
                    <a:pt x="0" y="107462"/>
                  </a:lnTo>
                  <a:lnTo>
                    <a:pt x="1112981" y="107462"/>
                  </a:lnTo>
                  <a:lnTo>
                    <a:pt x="1125681" y="94762"/>
                  </a:lnTo>
                  <a:lnTo>
                    <a:pt x="1112981" y="82062"/>
                  </a:lnTo>
                  <a:close/>
                </a:path>
                <a:path w="1157605" h="189864">
                  <a:moveTo>
                    <a:pt x="1148902" y="82062"/>
                  </a:moveTo>
                  <a:lnTo>
                    <a:pt x="1143642" y="82062"/>
                  </a:lnTo>
                  <a:lnTo>
                    <a:pt x="1143642" y="107462"/>
                  </a:lnTo>
                  <a:lnTo>
                    <a:pt x="1148902" y="107462"/>
                  </a:lnTo>
                  <a:lnTo>
                    <a:pt x="1157582" y="98783"/>
                  </a:lnTo>
                  <a:lnTo>
                    <a:pt x="1157582" y="90741"/>
                  </a:lnTo>
                  <a:lnTo>
                    <a:pt x="1148902" y="820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54106" y="1959138"/>
              <a:ext cx="3826743" cy="713190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45358" y="3562183"/>
            <a:ext cx="11278880" cy="31939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2163" y="4207957"/>
            <a:ext cx="17814310" cy="32133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53902" y="4959183"/>
            <a:ext cx="13957622" cy="31939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34137" y="5694794"/>
            <a:ext cx="3713110" cy="30494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41301" y="7337186"/>
            <a:ext cx="3914997" cy="30359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521218" y="6171657"/>
            <a:ext cx="7631526" cy="115163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506021" y="9960458"/>
            <a:ext cx="11352362" cy="33737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102025" y="6494064"/>
            <a:ext cx="8343686" cy="277827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1425" y="9571850"/>
            <a:ext cx="4447793" cy="72047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790903" y="10672251"/>
            <a:ext cx="11202291" cy="15786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231390" cy="2146300"/>
          </a:xfrm>
          <a:custGeom>
            <a:avLst/>
            <a:gdLst/>
            <a:ahLst/>
            <a:cxnLst/>
            <a:rect l="l" t="t" r="r" b="b"/>
            <a:pathLst>
              <a:path w="2231390" h="2146300">
                <a:moveTo>
                  <a:pt x="2231046" y="0"/>
                </a:moveTo>
                <a:lnTo>
                  <a:pt x="0" y="0"/>
                </a:lnTo>
                <a:lnTo>
                  <a:pt x="0" y="2146231"/>
                </a:lnTo>
                <a:lnTo>
                  <a:pt x="6350" y="2146300"/>
                </a:lnTo>
                <a:lnTo>
                  <a:pt x="54189" y="2145783"/>
                </a:lnTo>
                <a:lnTo>
                  <a:pt x="101783" y="2144242"/>
                </a:lnTo>
                <a:lnTo>
                  <a:pt x="149121" y="2141685"/>
                </a:lnTo>
                <a:lnTo>
                  <a:pt x="196193" y="2138124"/>
                </a:lnTo>
                <a:lnTo>
                  <a:pt x="242989" y="2133568"/>
                </a:lnTo>
                <a:lnTo>
                  <a:pt x="289499" y="2128027"/>
                </a:lnTo>
                <a:lnTo>
                  <a:pt x="335713" y="2121513"/>
                </a:lnTo>
                <a:lnTo>
                  <a:pt x="381620" y="2114036"/>
                </a:lnTo>
                <a:lnTo>
                  <a:pt x="427211" y="2105605"/>
                </a:lnTo>
                <a:lnTo>
                  <a:pt x="472476" y="2096231"/>
                </a:lnTo>
                <a:lnTo>
                  <a:pt x="517404" y="2085925"/>
                </a:lnTo>
                <a:lnTo>
                  <a:pt x="561986" y="2074696"/>
                </a:lnTo>
                <a:lnTo>
                  <a:pt x="606212" y="2062555"/>
                </a:lnTo>
                <a:lnTo>
                  <a:pt x="650071" y="2049513"/>
                </a:lnTo>
                <a:lnTo>
                  <a:pt x="693553" y="2035579"/>
                </a:lnTo>
                <a:lnTo>
                  <a:pt x="736649" y="2020764"/>
                </a:lnTo>
                <a:lnTo>
                  <a:pt x="779348" y="2005078"/>
                </a:lnTo>
                <a:lnTo>
                  <a:pt x="821641" y="1988532"/>
                </a:lnTo>
                <a:lnTo>
                  <a:pt x="863516" y="1971135"/>
                </a:lnTo>
                <a:lnTo>
                  <a:pt x="904965" y="1952899"/>
                </a:lnTo>
                <a:lnTo>
                  <a:pt x="945977" y="1933833"/>
                </a:lnTo>
                <a:lnTo>
                  <a:pt x="986541" y="1913948"/>
                </a:lnTo>
                <a:lnTo>
                  <a:pt x="1026649" y="1893254"/>
                </a:lnTo>
                <a:lnTo>
                  <a:pt x="1066290" y="1871761"/>
                </a:lnTo>
                <a:lnTo>
                  <a:pt x="1105454" y="1849480"/>
                </a:lnTo>
                <a:lnTo>
                  <a:pt x="1144130" y="1826422"/>
                </a:lnTo>
                <a:lnTo>
                  <a:pt x="1182310" y="1802595"/>
                </a:lnTo>
                <a:lnTo>
                  <a:pt x="1219982" y="1778011"/>
                </a:lnTo>
                <a:lnTo>
                  <a:pt x="1257137" y="1752680"/>
                </a:lnTo>
                <a:lnTo>
                  <a:pt x="1293764" y="1726612"/>
                </a:lnTo>
                <a:lnTo>
                  <a:pt x="1329854" y="1699818"/>
                </a:lnTo>
                <a:lnTo>
                  <a:pt x="1365397" y="1672307"/>
                </a:lnTo>
                <a:lnTo>
                  <a:pt x="1400382" y="1644091"/>
                </a:lnTo>
                <a:lnTo>
                  <a:pt x="1434799" y="1615179"/>
                </a:lnTo>
                <a:lnTo>
                  <a:pt x="1468639" y="1585582"/>
                </a:lnTo>
                <a:lnTo>
                  <a:pt x="1501891" y="1555311"/>
                </a:lnTo>
                <a:lnTo>
                  <a:pt x="1534546" y="1524374"/>
                </a:lnTo>
                <a:lnTo>
                  <a:pt x="1566592" y="1492783"/>
                </a:lnTo>
                <a:lnTo>
                  <a:pt x="1598021" y="1460549"/>
                </a:lnTo>
                <a:lnTo>
                  <a:pt x="1628822" y="1427680"/>
                </a:lnTo>
                <a:lnTo>
                  <a:pt x="1658985" y="1394188"/>
                </a:lnTo>
                <a:lnTo>
                  <a:pt x="1688500" y="1360084"/>
                </a:lnTo>
                <a:lnTo>
                  <a:pt x="1717357" y="1325376"/>
                </a:lnTo>
                <a:lnTo>
                  <a:pt x="1745546" y="1290076"/>
                </a:lnTo>
                <a:lnTo>
                  <a:pt x="1773057" y="1254194"/>
                </a:lnTo>
                <a:lnTo>
                  <a:pt x="1799880" y="1217740"/>
                </a:lnTo>
                <a:lnTo>
                  <a:pt x="1826004" y="1180725"/>
                </a:lnTo>
                <a:lnTo>
                  <a:pt x="1851420" y="1143158"/>
                </a:lnTo>
                <a:lnTo>
                  <a:pt x="1876118" y="1105051"/>
                </a:lnTo>
                <a:lnTo>
                  <a:pt x="1900087" y="1066413"/>
                </a:lnTo>
                <a:lnTo>
                  <a:pt x="1923318" y="1027254"/>
                </a:lnTo>
                <a:lnTo>
                  <a:pt x="1945801" y="987586"/>
                </a:lnTo>
                <a:lnTo>
                  <a:pt x="1967525" y="947418"/>
                </a:lnTo>
                <a:lnTo>
                  <a:pt x="1988480" y="906761"/>
                </a:lnTo>
                <a:lnTo>
                  <a:pt x="2008657" y="865625"/>
                </a:lnTo>
                <a:lnTo>
                  <a:pt x="2028045" y="824020"/>
                </a:lnTo>
                <a:lnTo>
                  <a:pt x="2046634" y="781956"/>
                </a:lnTo>
                <a:lnTo>
                  <a:pt x="2064414" y="739445"/>
                </a:lnTo>
                <a:lnTo>
                  <a:pt x="2081376" y="696496"/>
                </a:lnTo>
                <a:lnTo>
                  <a:pt x="2097508" y="653119"/>
                </a:lnTo>
                <a:lnTo>
                  <a:pt x="2112802" y="609325"/>
                </a:lnTo>
                <a:lnTo>
                  <a:pt x="2127247" y="565124"/>
                </a:lnTo>
                <a:lnTo>
                  <a:pt x="2140832" y="520527"/>
                </a:lnTo>
                <a:lnTo>
                  <a:pt x="2153549" y="475543"/>
                </a:lnTo>
                <a:lnTo>
                  <a:pt x="2165386" y="430184"/>
                </a:lnTo>
                <a:lnTo>
                  <a:pt x="2176334" y="384459"/>
                </a:lnTo>
                <a:lnTo>
                  <a:pt x="2186383" y="338378"/>
                </a:lnTo>
                <a:lnTo>
                  <a:pt x="2195522" y="291953"/>
                </a:lnTo>
                <a:lnTo>
                  <a:pt x="2203742" y="245192"/>
                </a:lnTo>
                <a:lnTo>
                  <a:pt x="2211033" y="198108"/>
                </a:lnTo>
                <a:lnTo>
                  <a:pt x="2217384" y="150709"/>
                </a:lnTo>
                <a:lnTo>
                  <a:pt x="2222786" y="103007"/>
                </a:lnTo>
                <a:lnTo>
                  <a:pt x="2227228" y="55011"/>
                </a:lnTo>
                <a:lnTo>
                  <a:pt x="2230700" y="6732"/>
                </a:lnTo>
                <a:lnTo>
                  <a:pt x="2231046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654" y="3371669"/>
            <a:ext cx="16810849" cy="7876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9260" y="4814609"/>
            <a:ext cx="17635633" cy="114701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38200" y="6426200"/>
            <a:ext cx="14598650" cy="5232400"/>
            <a:chOff x="838200" y="6426200"/>
            <a:chExt cx="14598650" cy="52324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200" y="6426200"/>
              <a:ext cx="9309100" cy="5232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26339" y="7472014"/>
              <a:ext cx="5465069" cy="3211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6832" y="9106024"/>
              <a:ext cx="1821575" cy="3436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6215" y="9785184"/>
              <a:ext cx="5510532" cy="1576696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97759" y="723647"/>
            <a:ext cx="9529708" cy="99938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97670" y="2355669"/>
            <a:ext cx="12955332" cy="36853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906000" y="9029700"/>
            <a:ext cx="419100" cy="45720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4681200" y="9359900"/>
            <a:ext cx="3606800" cy="3644900"/>
          </a:xfrm>
          <a:custGeom>
            <a:avLst/>
            <a:gdLst/>
            <a:ahLst/>
            <a:cxnLst/>
            <a:rect l="l" t="t" r="r" b="b"/>
            <a:pathLst>
              <a:path w="3606800" h="3644900">
                <a:moveTo>
                  <a:pt x="3219450" y="0"/>
                </a:moveTo>
                <a:lnTo>
                  <a:pt x="3171042" y="356"/>
                </a:lnTo>
                <a:lnTo>
                  <a:pt x="3122805" y="1422"/>
                </a:lnTo>
                <a:lnTo>
                  <a:pt x="3074746" y="3193"/>
                </a:lnTo>
                <a:lnTo>
                  <a:pt x="3026869" y="5664"/>
                </a:lnTo>
                <a:lnTo>
                  <a:pt x="2979178" y="8830"/>
                </a:lnTo>
                <a:lnTo>
                  <a:pt x="2931680" y="12686"/>
                </a:lnTo>
                <a:lnTo>
                  <a:pt x="2884378" y="17226"/>
                </a:lnTo>
                <a:lnTo>
                  <a:pt x="2837278" y="22446"/>
                </a:lnTo>
                <a:lnTo>
                  <a:pt x="2790385" y="28342"/>
                </a:lnTo>
                <a:lnTo>
                  <a:pt x="2743703" y="34907"/>
                </a:lnTo>
                <a:lnTo>
                  <a:pt x="2697239" y="42137"/>
                </a:lnTo>
                <a:lnTo>
                  <a:pt x="2650996" y="50027"/>
                </a:lnTo>
                <a:lnTo>
                  <a:pt x="2604979" y="58572"/>
                </a:lnTo>
                <a:lnTo>
                  <a:pt x="2559195" y="67767"/>
                </a:lnTo>
                <a:lnTo>
                  <a:pt x="2513647" y="77607"/>
                </a:lnTo>
                <a:lnTo>
                  <a:pt x="2468340" y="88087"/>
                </a:lnTo>
                <a:lnTo>
                  <a:pt x="2423280" y="99202"/>
                </a:lnTo>
                <a:lnTo>
                  <a:pt x="2378472" y="110947"/>
                </a:lnTo>
                <a:lnTo>
                  <a:pt x="2333921" y="123318"/>
                </a:lnTo>
                <a:lnTo>
                  <a:pt x="2289631" y="136308"/>
                </a:lnTo>
                <a:lnTo>
                  <a:pt x="2245607" y="149914"/>
                </a:lnTo>
                <a:lnTo>
                  <a:pt x="2201855" y="164129"/>
                </a:lnTo>
                <a:lnTo>
                  <a:pt x="2158380" y="178950"/>
                </a:lnTo>
                <a:lnTo>
                  <a:pt x="2115186" y="194371"/>
                </a:lnTo>
                <a:lnTo>
                  <a:pt x="2072278" y="210388"/>
                </a:lnTo>
                <a:lnTo>
                  <a:pt x="2029662" y="226994"/>
                </a:lnTo>
                <a:lnTo>
                  <a:pt x="1987342" y="244186"/>
                </a:lnTo>
                <a:lnTo>
                  <a:pt x="1945324" y="261958"/>
                </a:lnTo>
                <a:lnTo>
                  <a:pt x="1903612" y="280306"/>
                </a:lnTo>
                <a:lnTo>
                  <a:pt x="1862212" y="299224"/>
                </a:lnTo>
                <a:lnTo>
                  <a:pt x="1821127" y="318707"/>
                </a:lnTo>
                <a:lnTo>
                  <a:pt x="1780365" y="338750"/>
                </a:lnTo>
                <a:lnTo>
                  <a:pt x="1739928" y="359349"/>
                </a:lnTo>
                <a:lnTo>
                  <a:pt x="1699823" y="380498"/>
                </a:lnTo>
                <a:lnTo>
                  <a:pt x="1660053" y="402193"/>
                </a:lnTo>
                <a:lnTo>
                  <a:pt x="1620626" y="424428"/>
                </a:lnTo>
                <a:lnTo>
                  <a:pt x="1581544" y="447199"/>
                </a:lnTo>
                <a:lnTo>
                  <a:pt x="1542814" y="470500"/>
                </a:lnTo>
                <a:lnTo>
                  <a:pt x="1504439" y="494326"/>
                </a:lnTo>
                <a:lnTo>
                  <a:pt x="1466426" y="518673"/>
                </a:lnTo>
                <a:lnTo>
                  <a:pt x="1428779" y="543536"/>
                </a:lnTo>
                <a:lnTo>
                  <a:pt x="1391504" y="568909"/>
                </a:lnTo>
                <a:lnTo>
                  <a:pt x="1354604" y="594788"/>
                </a:lnTo>
                <a:lnTo>
                  <a:pt x="1318085" y="621167"/>
                </a:lnTo>
                <a:lnTo>
                  <a:pt x="1281953" y="648042"/>
                </a:lnTo>
                <a:lnTo>
                  <a:pt x="1246211" y="675408"/>
                </a:lnTo>
                <a:lnTo>
                  <a:pt x="1210865" y="703259"/>
                </a:lnTo>
                <a:lnTo>
                  <a:pt x="1175921" y="731591"/>
                </a:lnTo>
                <a:lnTo>
                  <a:pt x="1141382" y="760399"/>
                </a:lnTo>
                <a:lnTo>
                  <a:pt x="1107255" y="789677"/>
                </a:lnTo>
                <a:lnTo>
                  <a:pt x="1073543" y="819421"/>
                </a:lnTo>
                <a:lnTo>
                  <a:pt x="1040252" y="849626"/>
                </a:lnTo>
                <a:lnTo>
                  <a:pt x="1007388" y="880287"/>
                </a:lnTo>
                <a:lnTo>
                  <a:pt x="974954" y="911398"/>
                </a:lnTo>
                <a:lnTo>
                  <a:pt x="942955" y="942955"/>
                </a:lnTo>
                <a:lnTo>
                  <a:pt x="911398" y="974954"/>
                </a:lnTo>
                <a:lnTo>
                  <a:pt x="880287" y="1007388"/>
                </a:lnTo>
                <a:lnTo>
                  <a:pt x="849626" y="1040252"/>
                </a:lnTo>
                <a:lnTo>
                  <a:pt x="819421" y="1073543"/>
                </a:lnTo>
                <a:lnTo>
                  <a:pt x="789677" y="1107255"/>
                </a:lnTo>
                <a:lnTo>
                  <a:pt x="760399" y="1141382"/>
                </a:lnTo>
                <a:lnTo>
                  <a:pt x="731591" y="1175921"/>
                </a:lnTo>
                <a:lnTo>
                  <a:pt x="703259" y="1210865"/>
                </a:lnTo>
                <a:lnTo>
                  <a:pt x="675408" y="1246211"/>
                </a:lnTo>
                <a:lnTo>
                  <a:pt x="648042" y="1281953"/>
                </a:lnTo>
                <a:lnTo>
                  <a:pt x="621167" y="1318085"/>
                </a:lnTo>
                <a:lnTo>
                  <a:pt x="594788" y="1354604"/>
                </a:lnTo>
                <a:lnTo>
                  <a:pt x="568909" y="1391504"/>
                </a:lnTo>
                <a:lnTo>
                  <a:pt x="543536" y="1428779"/>
                </a:lnTo>
                <a:lnTo>
                  <a:pt x="518673" y="1466426"/>
                </a:lnTo>
                <a:lnTo>
                  <a:pt x="494326" y="1504439"/>
                </a:lnTo>
                <a:lnTo>
                  <a:pt x="470500" y="1542814"/>
                </a:lnTo>
                <a:lnTo>
                  <a:pt x="447199" y="1581544"/>
                </a:lnTo>
                <a:lnTo>
                  <a:pt x="424428" y="1620626"/>
                </a:lnTo>
                <a:lnTo>
                  <a:pt x="402193" y="1660053"/>
                </a:lnTo>
                <a:lnTo>
                  <a:pt x="380498" y="1699823"/>
                </a:lnTo>
                <a:lnTo>
                  <a:pt x="359349" y="1739928"/>
                </a:lnTo>
                <a:lnTo>
                  <a:pt x="338750" y="1780365"/>
                </a:lnTo>
                <a:lnTo>
                  <a:pt x="318707" y="1821127"/>
                </a:lnTo>
                <a:lnTo>
                  <a:pt x="299224" y="1862212"/>
                </a:lnTo>
                <a:lnTo>
                  <a:pt x="280306" y="1903612"/>
                </a:lnTo>
                <a:lnTo>
                  <a:pt x="261958" y="1945324"/>
                </a:lnTo>
                <a:lnTo>
                  <a:pt x="244186" y="1987342"/>
                </a:lnTo>
                <a:lnTo>
                  <a:pt x="226994" y="2029662"/>
                </a:lnTo>
                <a:lnTo>
                  <a:pt x="210388" y="2072278"/>
                </a:lnTo>
                <a:lnTo>
                  <a:pt x="194371" y="2115186"/>
                </a:lnTo>
                <a:lnTo>
                  <a:pt x="178950" y="2158380"/>
                </a:lnTo>
                <a:lnTo>
                  <a:pt x="164129" y="2201855"/>
                </a:lnTo>
                <a:lnTo>
                  <a:pt x="149914" y="2245607"/>
                </a:lnTo>
                <a:lnTo>
                  <a:pt x="136308" y="2289631"/>
                </a:lnTo>
                <a:lnTo>
                  <a:pt x="123318" y="2333921"/>
                </a:lnTo>
                <a:lnTo>
                  <a:pt x="110947" y="2378472"/>
                </a:lnTo>
                <a:lnTo>
                  <a:pt x="99202" y="2423280"/>
                </a:lnTo>
                <a:lnTo>
                  <a:pt x="88087" y="2468340"/>
                </a:lnTo>
                <a:lnTo>
                  <a:pt x="77607" y="2513647"/>
                </a:lnTo>
                <a:lnTo>
                  <a:pt x="67767" y="2559195"/>
                </a:lnTo>
                <a:lnTo>
                  <a:pt x="58572" y="2604979"/>
                </a:lnTo>
                <a:lnTo>
                  <a:pt x="50027" y="2650996"/>
                </a:lnTo>
                <a:lnTo>
                  <a:pt x="42137" y="2697239"/>
                </a:lnTo>
                <a:lnTo>
                  <a:pt x="34907" y="2743703"/>
                </a:lnTo>
                <a:lnTo>
                  <a:pt x="28342" y="2790385"/>
                </a:lnTo>
                <a:lnTo>
                  <a:pt x="22446" y="2837278"/>
                </a:lnTo>
                <a:lnTo>
                  <a:pt x="17226" y="2884378"/>
                </a:lnTo>
                <a:lnTo>
                  <a:pt x="12686" y="2931680"/>
                </a:lnTo>
                <a:lnTo>
                  <a:pt x="8830" y="2979178"/>
                </a:lnTo>
                <a:lnTo>
                  <a:pt x="5664" y="3026869"/>
                </a:lnTo>
                <a:lnTo>
                  <a:pt x="3193" y="3074746"/>
                </a:lnTo>
                <a:lnTo>
                  <a:pt x="1422" y="3122805"/>
                </a:lnTo>
                <a:lnTo>
                  <a:pt x="356" y="3171042"/>
                </a:lnTo>
                <a:lnTo>
                  <a:pt x="0" y="3219450"/>
                </a:lnTo>
                <a:lnTo>
                  <a:pt x="356" y="3267857"/>
                </a:lnTo>
                <a:lnTo>
                  <a:pt x="1422" y="3316094"/>
                </a:lnTo>
                <a:lnTo>
                  <a:pt x="3193" y="3364153"/>
                </a:lnTo>
                <a:lnTo>
                  <a:pt x="5664" y="3412030"/>
                </a:lnTo>
                <a:lnTo>
                  <a:pt x="8830" y="3459721"/>
                </a:lnTo>
                <a:lnTo>
                  <a:pt x="12686" y="3507219"/>
                </a:lnTo>
                <a:lnTo>
                  <a:pt x="17226" y="3554521"/>
                </a:lnTo>
                <a:lnTo>
                  <a:pt x="22446" y="3601621"/>
                </a:lnTo>
                <a:lnTo>
                  <a:pt x="27887" y="3644900"/>
                </a:lnTo>
                <a:lnTo>
                  <a:pt x="3606800" y="3644900"/>
                </a:lnTo>
                <a:lnTo>
                  <a:pt x="3606800" y="23097"/>
                </a:lnTo>
                <a:lnTo>
                  <a:pt x="3601621" y="22446"/>
                </a:lnTo>
                <a:lnTo>
                  <a:pt x="3554521" y="17226"/>
                </a:lnTo>
                <a:lnTo>
                  <a:pt x="3507219" y="12686"/>
                </a:lnTo>
                <a:lnTo>
                  <a:pt x="3459721" y="8830"/>
                </a:lnTo>
                <a:lnTo>
                  <a:pt x="3412030" y="5664"/>
                </a:lnTo>
                <a:lnTo>
                  <a:pt x="3364153" y="3193"/>
                </a:lnTo>
                <a:lnTo>
                  <a:pt x="3316094" y="1422"/>
                </a:lnTo>
                <a:lnTo>
                  <a:pt x="3267857" y="356"/>
                </a:lnTo>
                <a:lnTo>
                  <a:pt x="3219450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4434" y="479925"/>
            <a:ext cx="6618461" cy="4446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2231390" cy="2146300"/>
          </a:xfrm>
          <a:custGeom>
            <a:avLst/>
            <a:gdLst/>
            <a:ahLst/>
            <a:cxnLst/>
            <a:rect l="l" t="t" r="r" b="b"/>
            <a:pathLst>
              <a:path w="2231390" h="2146300">
                <a:moveTo>
                  <a:pt x="2231046" y="0"/>
                </a:moveTo>
                <a:lnTo>
                  <a:pt x="0" y="0"/>
                </a:lnTo>
                <a:lnTo>
                  <a:pt x="0" y="2146231"/>
                </a:lnTo>
                <a:lnTo>
                  <a:pt x="6350" y="2146300"/>
                </a:lnTo>
                <a:lnTo>
                  <a:pt x="54189" y="2145783"/>
                </a:lnTo>
                <a:lnTo>
                  <a:pt x="101783" y="2144242"/>
                </a:lnTo>
                <a:lnTo>
                  <a:pt x="149121" y="2141685"/>
                </a:lnTo>
                <a:lnTo>
                  <a:pt x="196193" y="2138124"/>
                </a:lnTo>
                <a:lnTo>
                  <a:pt x="242989" y="2133568"/>
                </a:lnTo>
                <a:lnTo>
                  <a:pt x="289499" y="2128027"/>
                </a:lnTo>
                <a:lnTo>
                  <a:pt x="335713" y="2121513"/>
                </a:lnTo>
                <a:lnTo>
                  <a:pt x="381620" y="2114036"/>
                </a:lnTo>
                <a:lnTo>
                  <a:pt x="427211" y="2105605"/>
                </a:lnTo>
                <a:lnTo>
                  <a:pt x="472476" y="2096231"/>
                </a:lnTo>
                <a:lnTo>
                  <a:pt x="517404" y="2085925"/>
                </a:lnTo>
                <a:lnTo>
                  <a:pt x="561986" y="2074696"/>
                </a:lnTo>
                <a:lnTo>
                  <a:pt x="606212" y="2062555"/>
                </a:lnTo>
                <a:lnTo>
                  <a:pt x="650071" y="2049513"/>
                </a:lnTo>
                <a:lnTo>
                  <a:pt x="693553" y="2035579"/>
                </a:lnTo>
                <a:lnTo>
                  <a:pt x="736649" y="2020764"/>
                </a:lnTo>
                <a:lnTo>
                  <a:pt x="779348" y="2005078"/>
                </a:lnTo>
                <a:lnTo>
                  <a:pt x="821641" y="1988532"/>
                </a:lnTo>
                <a:lnTo>
                  <a:pt x="863516" y="1971135"/>
                </a:lnTo>
                <a:lnTo>
                  <a:pt x="904965" y="1952899"/>
                </a:lnTo>
                <a:lnTo>
                  <a:pt x="945977" y="1933833"/>
                </a:lnTo>
                <a:lnTo>
                  <a:pt x="986541" y="1913948"/>
                </a:lnTo>
                <a:lnTo>
                  <a:pt x="1026649" y="1893254"/>
                </a:lnTo>
                <a:lnTo>
                  <a:pt x="1066290" y="1871761"/>
                </a:lnTo>
                <a:lnTo>
                  <a:pt x="1105454" y="1849480"/>
                </a:lnTo>
                <a:lnTo>
                  <a:pt x="1144130" y="1826422"/>
                </a:lnTo>
                <a:lnTo>
                  <a:pt x="1182310" y="1802595"/>
                </a:lnTo>
                <a:lnTo>
                  <a:pt x="1219982" y="1778011"/>
                </a:lnTo>
                <a:lnTo>
                  <a:pt x="1257137" y="1752680"/>
                </a:lnTo>
                <a:lnTo>
                  <a:pt x="1293764" y="1726612"/>
                </a:lnTo>
                <a:lnTo>
                  <a:pt x="1329854" y="1699818"/>
                </a:lnTo>
                <a:lnTo>
                  <a:pt x="1365397" y="1672307"/>
                </a:lnTo>
                <a:lnTo>
                  <a:pt x="1400382" y="1644091"/>
                </a:lnTo>
                <a:lnTo>
                  <a:pt x="1434799" y="1615179"/>
                </a:lnTo>
                <a:lnTo>
                  <a:pt x="1468639" y="1585582"/>
                </a:lnTo>
                <a:lnTo>
                  <a:pt x="1501891" y="1555311"/>
                </a:lnTo>
                <a:lnTo>
                  <a:pt x="1534546" y="1524374"/>
                </a:lnTo>
                <a:lnTo>
                  <a:pt x="1566592" y="1492783"/>
                </a:lnTo>
                <a:lnTo>
                  <a:pt x="1598021" y="1460549"/>
                </a:lnTo>
                <a:lnTo>
                  <a:pt x="1628822" y="1427680"/>
                </a:lnTo>
                <a:lnTo>
                  <a:pt x="1658985" y="1394188"/>
                </a:lnTo>
                <a:lnTo>
                  <a:pt x="1688500" y="1360084"/>
                </a:lnTo>
                <a:lnTo>
                  <a:pt x="1717357" y="1325376"/>
                </a:lnTo>
                <a:lnTo>
                  <a:pt x="1745546" y="1290076"/>
                </a:lnTo>
                <a:lnTo>
                  <a:pt x="1773057" y="1254194"/>
                </a:lnTo>
                <a:lnTo>
                  <a:pt x="1799880" y="1217740"/>
                </a:lnTo>
                <a:lnTo>
                  <a:pt x="1826004" y="1180725"/>
                </a:lnTo>
                <a:lnTo>
                  <a:pt x="1851420" y="1143158"/>
                </a:lnTo>
                <a:lnTo>
                  <a:pt x="1876118" y="1105051"/>
                </a:lnTo>
                <a:lnTo>
                  <a:pt x="1900087" y="1066413"/>
                </a:lnTo>
                <a:lnTo>
                  <a:pt x="1923318" y="1027254"/>
                </a:lnTo>
                <a:lnTo>
                  <a:pt x="1945801" y="987586"/>
                </a:lnTo>
                <a:lnTo>
                  <a:pt x="1967525" y="947418"/>
                </a:lnTo>
                <a:lnTo>
                  <a:pt x="1988480" y="906761"/>
                </a:lnTo>
                <a:lnTo>
                  <a:pt x="2008657" y="865625"/>
                </a:lnTo>
                <a:lnTo>
                  <a:pt x="2028045" y="824020"/>
                </a:lnTo>
                <a:lnTo>
                  <a:pt x="2046634" y="781956"/>
                </a:lnTo>
                <a:lnTo>
                  <a:pt x="2064414" y="739445"/>
                </a:lnTo>
                <a:lnTo>
                  <a:pt x="2081376" y="696496"/>
                </a:lnTo>
                <a:lnTo>
                  <a:pt x="2097508" y="653119"/>
                </a:lnTo>
                <a:lnTo>
                  <a:pt x="2112802" y="609325"/>
                </a:lnTo>
                <a:lnTo>
                  <a:pt x="2127247" y="565124"/>
                </a:lnTo>
                <a:lnTo>
                  <a:pt x="2140832" y="520527"/>
                </a:lnTo>
                <a:lnTo>
                  <a:pt x="2153549" y="475543"/>
                </a:lnTo>
                <a:lnTo>
                  <a:pt x="2165386" y="430184"/>
                </a:lnTo>
                <a:lnTo>
                  <a:pt x="2176334" y="384459"/>
                </a:lnTo>
                <a:lnTo>
                  <a:pt x="2186383" y="338378"/>
                </a:lnTo>
                <a:lnTo>
                  <a:pt x="2195522" y="291953"/>
                </a:lnTo>
                <a:lnTo>
                  <a:pt x="2203742" y="245192"/>
                </a:lnTo>
                <a:lnTo>
                  <a:pt x="2211033" y="198108"/>
                </a:lnTo>
                <a:lnTo>
                  <a:pt x="2217384" y="150709"/>
                </a:lnTo>
                <a:lnTo>
                  <a:pt x="2222786" y="103007"/>
                </a:lnTo>
                <a:lnTo>
                  <a:pt x="2227228" y="55011"/>
                </a:lnTo>
                <a:lnTo>
                  <a:pt x="2230700" y="6732"/>
                </a:lnTo>
                <a:lnTo>
                  <a:pt x="2231046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09326" y="9359900"/>
            <a:ext cx="18079085" cy="3644900"/>
            <a:chOff x="209326" y="9359900"/>
            <a:chExt cx="18079085" cy="36449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534" y="10691312"/>
              <a:ext cx="13577169" cy="11840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326" y="9359900"/>
              <a:ext cx="18078673" cy="364490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58200" y="1638300"/>
            <a:ext cx="9601200" cy="6210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7100" y="1257300"/>
            <a:ext cx="6883400" cy="72771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90105" y="8680501"/>
            <a:ext cx="3140464" cy="3683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23453" y="8068621"/>
            <a:ext cx="4053782" cy="3705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231390" cy="2146300"/>
          </a:xfrm>
          <a:custGeom>
            <a:avLst/>
            <a:gdLst/>
            <a:ahLst/>
            <a:cxnLst/>
            <a:rect l="l" t="t" r="r" b="b"/>
            <a:pathLst>
              <a:path w="2231390" h="2146300">
                <a:moveTo>
                  <a:pt x="2231046" y="0"/>
                </a:moveTo>
                <a:lnTo>
                  <a:pt x="0" y="0"/>
                </a:lnTo>
                <a:lnTo>
                  <a:pt x="0" y="2146231"/>
                </a:lnTo>
                <a:lnTo>
                  <a:pt x="6350" y="2146300"/>
                </a:lnTo>
                <a:lnTo>
                  <a:pt x="54189" y="2145783"/>
                </a:lnTo>
                <a:lnTo>
                  <a:pt x="101783" y="2144242"/>
                </a:lnTo>
                <a:lnTo>
                  <a:pt x="149121" y="2141685"/>
                </a:lnTo>
                <a:lnTo>
                  <a:pt x="196193" y="2138124"/>
                </a:lnTo>
                <a:lnTo>
                  <a:pt x="242989" y="2133568"/>
                </a:lnTo>
                <a:lnTo>
                  <a:pt x="289499" y="2128027"/>
                </a:lnTo>
                <a:lnTo>
                  <a:pt x="335713" y="2121513"/>
                </a:lnTo>
                <a:lnTo>
                  <a:pt x="381620" y="2114036"/>
                </a:lnTo>
                <a:lnTo>
                  <a:pt x="427211" y="2105605"/>
                </a:lnTo>
                <a:lnTo>
                  <a:pt x="472476" y="2096231"/>
                </a:lnTo>
                <a:lnTo>
                  <a:pt x="517404" y="2085925"/>
                </a:lnTo>
                <a:lnTo>
                  <a:pt x="561986" y="2074696"/>
                </a:lnTo>
                <a:lnTo>
                  <a:pt x="606212" y="2062555"/>
                </a:lnTo>
                <a:lnTo>
                  <a:pt x="650071" y="2049513"/>
                </a:lnTo>
                <a:lnTo>
                  <a:pt x="693553" y="2035579"/>
                </a:lnTo>
                <a:lnTo>
                  <a:pt x="736649" y="2020764"/>
                </a:lnTo>
                <a:lnTo>
                  <a:pt x="779348" y="2005078"/>
                </a:lnTo>
                <a:lnTo>
                  <a:pt x="821641" y="1988532"/>
                </a:lnTo>
                <a:lnTo>
                  <a:pt x="863516" y="1971135"/>
                </a:lnTo>
                <a:lnTo>
                  <a:pt x="904965" y="1952899"/>
                </a:lnTo>
                <a:lnTo>
                  <a:pt x="945977" y="1933833"/>
                </a:lnTo>
                <a:lnTo>
                  <a:pt x="986541" y="1913948"/>
                </a:lnTo>
                <a:lnTo>
                  <a:pt x="1026649" y="1893254"/>
                </a:lnTo>
                <a:lnTo>
                  <a:pt x="1066290" y="1871761"/>
                </a:lnTo>
                <a:lnTo>
                  <a:pt x="1105454" y="1849480"/>
                </a:lnTo>
                <a:lnTo>
                  <a:pt x="1144130" y="1826422"/>
                </a:lnTo>
                <a:lnTo>
                  <a:pt x="1182310" y="1802595"/>
                </a:lnTo>
                <a:lnTo>
                  <a:pt x="1219982" y="1778011"/>
                </a:lnTo>
                <a:lnTo>
                  <a:pt x="1257137" y="1752680"/>
                </a:lnTo>
                <a:lnTo>
                  <a:pt x="1293764" y="1726612"/>
                </a:lnTo>
                <a:lnTo>
                  <a:pt x="1329854" y="1699818"/>
                </a:lnTo>
                <a:lnTo>
                  <a:pt x="1365397" y="1672307"/>
                </a:lnTo>
                <a:lnTo>
                  <a:pt x="1400382" y="1644091"/>
                </a:lnTo>
                <a:lnTo>
                  <a:pt x="1434799" y="1615179"/>
                </a:lnTo>
                <a:lnTo>
                  <a:pt x="1468639" y="1585582"/>
                </a:lnTo>
                <a:lnTo>
                  <a:pt x="1501891" y="1555311"/>
                </a:lnTo>
                <a:lnTo>
                  <a:pt x="1534546" y="1524374"/>
                </a:lnTo>
                <a:lnTo>
                  <a:pt x="1566592" y="1492783"/>
                </a:lnTo>
                <a:lnTo>
                  <a:pt x="1598021" y="1460549"/>
                </a:lnTo>
                <a:lnTo>
                  <a:pt x="1628822" y="1427680"/>
                </a:lnTo>
                <a:lnTo>
                  <a:pt x="1658985" y="1394188"/>
                </a:lnTo>
                <a:lnTo>
                  <a:pt x="1688500" y="1360084"/>
                </a:lnTo>
                <a:lnTo>
                  <a:pt x="1717357" y="1325376"/>
                </a:lnTo>
                <a:lnTo>
                  <a:pt x="1745546" y="1290076"/>
                </a:lnTo>
                <a:lnTo>
                  <a:pt x="1773057" y="1254194"/>
                </a:lnTo>
                <a:lnTo>
                  <a:pt x="1799880" y="1217740"/>
                </a:lnTo>
                <a:lnTo>
                  <a:pt x="1826004" y="1180725"/>
                </a:lnTo>
                <a:lnTo>
                  <a:pt x="1851420" y="1143158"/>
                </a:lnTo>
                <a:lnTo>
                  <a:pt x="1876118" y="1105051"/>
                </a:lnTo>
                <a:lnTo>
                  <a:pt x="1900087" y="1066413"/>
                </a:lnTo>
                <a:lnTo>
                  <a:pt x="1923318" y="1027254"/>
                </a:lnTo>
                <a:lnTo>
                  <a:pt x="1945801" y="987586"/>
                </a:lnTo>
                <a:lnTo>
                  <a:pt x="1967525" y="947418"/>
                </a:lnTo>
                <a:lnTo>
                  <a:pt x="1988480" y="906761"/>
                </a:lnTo>
                <a:lnTo>
                  <a:pt x="2008657" y="865625"/>
                </a:lnTo>
                <a:lnTo>
                  <a:pt x="2028045" y="824020"/>
                </a:lnTo>
                <a:lnTo>
                  <a:pt x="2046634" y="781956"/>
                </a:lnTo>
                <a:lnTo>
                  <a:pt x="2064414" y="739445"/>
                </a:lnTo>
                <a:lnTo>
                  <a:pt x="2081376" y="696496"/>
                </a:lnTo>
                <a:lnTo>
                  <a:pt x="2097508" y="653119"/>
                </a:lnTo>
                <a:lnTo>
                  <a:pt x="2112802" y="609325"/>
                </a:lnTo>
                <a:lnTo>
                  <a:pt x="2127247" y="565124"/>
                </a:lnTo>
                <a:lnTo>
                  <a:pt x="2140832" y="520527"/>
                </a:lnTo>
                <a:lnTo>
                  <a:pt x="2153549" y="475543"/>
                </a:lnTo>
                <a:lnTo>
                  <a:pt x="2165386" y="430184"/>
                </a:lnTo>
                <a:lnTo>
                  <a:pt x="2176334" y="384459"/>
                </a:lnTo>
                <a:lnTo>
                  <a:pt x="2186383" y="338378"/>
                </a:lnTo>
                <a:lnTo>
                  <a:pt x="2195522" y="291953"/>
                </a:lnTo>
                <a:lnTo>
                  <a:pt x="2203742" y="245192"/>
                </a:lnTo>
                <a:lnTo>
                  <a:pt x="2211033" y="198108"/>
                </a:lnTo>
                <a:lnTo>
                  <a:pt x="2217384" y="150709"/>
                </a:lnTo>
                <a:lnTo>
                  <a:pt x="2222786" y="103007"/>
                </a:lnTo>
                <a:lnTo>
                  <a:pt x="2227228" y="55011"/>
                </a:lnTo>
                <a:lnTo>
                  <a:pt x="2230700" y="6732"/>
                </a:lnTo>
                <a:lnTo>
                  <a:pt x="2231046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81200" y="9359900"/>
            <a:ext cx="3606800" cy="3644900"/>
          </a:xfrm>
          <a:custGeom>
            <a:avLst/>
            <a:gdLst/>
            <a:ahLst/>
            <a:cxnLst/>
            <a:rect l="l" t="t" r="r" b="b"/>
            <a:pathLst>
              <a:path w="3606800" h="3644900">
                <a:moveTo>
                  <a:pt x="3219450" y="0"/>
                </a:moveTo>
                <a:lnTo>
                  <a:pt x="3171042" y="356"/>
                </a:lnTo>
                <a:lnTo>
                  <a:pt x="3122805" y="1422"/>
                </a:lnTo>
                <a:lnTo>
                  <a:pt x="3074746" y="3193"/>
                </a:lnTo>
                <a:lnTo>
                  <a:pt x="3026869" y="5664"/>
                </a:lnTo>
                <a:lnTo>
                  <a:pt x="2979178" y="8830"/>
                </a:lnTo>
                <a:lnTo>
                  <a:pt x="2931680" y="12686"/>
                </a:lnTo>
                <a:lnTo>
                  <a:pt x="2884378" y="17226"/>
                </a:lnTo>
                <a:lnTo>
                  <a:pt x="2837278" y="22446"/>
                </a:lnTo>
                <a:lnTo>
                  <a:pt x="2790385" y="28342"/>
                </a:lnTo>
                <a:lnTo>
                  <a:pt x="2743703" y="34907"/>
                </a:lnTo>
                <a:lnTo>
                  <a:pt x="2697239" y="42137"/>
                </a:lnTo>
                <a:lnTo>
                  <a:pt x="2650996" y="50027"/>
                </a:lnTo>
                <a:lnTo>
                  <a:pt x="2604979" y="58572"/>
                </a:lnTo>
                <a:lnTo>
                  <a:pt x="2559195" y="67767"/>
                </a:lnTo>
                <a:lnTo>
                  <a:pt x="2513647" y="77607"/>
                </a:lnTo>
                <a:lnTo>
                  <a:pt x="2468340" y="88087"/>
                </a:lnTo>
                <a:lnTo>
                  <a:pt x="2423280" y="99202"/>
                </a:lnTo>
                <a:lnTo>
                  <a:pt x="2378472" y="110947"/>
                </a:lnTo>
                <a:lnTo>
                  <a:pt x="2333921" y="123318"/>
                </a:lnTo>
                <a:lnTo>
                  <a:pt x="2289631" y="136308"/>
                </a:lnTo>
                <a:lnTo>
                  <a:pt x="2245607" y="149914"/>
                </a:lnTo>
                <a:lnTo>
                  <a:pt x="2201855" y="164129"/>
                </a:lnTo>
                <a:lnTo>
                  <a:pt x="2158380" y="178950"/>
                </a:lnTo>
                <a:lnTo>
                  <a:pt x="2115186" y="194371"/>
                </a:lnTo>
                <a:lnTo>
                  <a:pt x="2072278" y="210388"/>
                </a:lnTo>
                <a:lnTo>
                  <a:pt x="2029662" y="226994"/>
                </a:lnTo>
                <a:lnTo>
                  <a:pt x="1987342" y="244186"/>
                </a:lnTo>
                <a:lnTo>
                  <a:pt x="1945324" y="261958"/>
                </a:lnTo>
                <a:lnTo>
                  <a:pt x="1903612" y="280306"/>
                </a:lnTo>
                <a:lnTo>
                  <a:pt x="1862212" y="299224"/>
                </a:lnTo>
                <a:lnTo>
                  <a:pt x="1821127" y="318707"/>
                </a:lnTo>
                <a:lnTo>
                  <a:pt x="1780365" y="338750"/>
                </a:lnTo>
                <a:lnTo>
                  <a:pt x="1739928" y="359349"/>
                </a:lnTo>
                <a:lnTo>
                  <a:pt x="1699823" y="380498"/>
                </a:lnTo>
                <a:lnTo>
                  <a:pt x="1660053" y="402193"/>
                </a:lnTo>
                <a:lnTo>
                  <a:pt x="1620626" y="424428"/>
                </a:lnTo>
                <a:lnTo>
                  <a:pt x="1581544" y="447199"/>
                </a:lnTo>
                <a:lnTo>
                  <a:pt x="1542814" y="470500"/>
                </a:lnTo>
                <a:lnTo>
                  <a:pt x="1504439" y="494326"/>
                </a:lnTo>
                <a:lnTo>
                  <a:pt x="1466426" y="518673"/>
                </a:lnTo>
                <a:lnTo>
                  <a:pt x="1428779" y="543536"/>
                </a:lnTo>
                <a:lnTo>
                  <a:pt x="1391504" y="568909"/>
                </a:lnTo>
                <a:lnTo>
                  <a:pt x="1354604" y="594788"/>
                </a:lnTo>
                <a:lnTo>
                  <a:pt x="1318085" y="621167"/>
                </a:lnTo>
                <a:lnTo>
                  <a:pt x="1281953" y="648042"/>
                </a:lnTo>
                <a:lnTo>
                  <a:pt x="1246211" y="675408"/>
                </a:lnTo>
                <a:lnTo>
                  <a:pt x="1210865" y="703259"/>
                </a:lnTo>
                <a:lnTo>
                  <a:pt x="1175921" y="731591"/>
                </a:lnTo>
                <a:lnTo>
                  <a:pt x="1141382" y="760399"/>
                </a:lnTo>
                <a:lnTo>
                  <a:pt x="1107255" y="789677"/>
                </a:lnTo>
                <a:lnTo>
                  <a:pt x="1073543" y="819421"/>
                </a:lnTo>
                <a:lnTo>
                  <a:pt x="1040252" y="849626"/>
                </a:lnTo>
                <a:lnTo>
                  <a:pt x="1007388" y="880287"/>
                </a:lnTo>
                <a:lnTo>
                  <a:pt x="974954" y="911398"/>
                </a:lnTo>
                <a:lnTo>
                  <a:pt x="942955" y="942955"/>
                </a:lnTo>
                <a:lnTo>
                  <a:pt x="911398" y="974954"/>
                </a:lnTo>
                <a:lnTo>
                  <a:pt x="880287" y="1007388"/>
                </a:lnTo>
                <a:lnTo>
                  <a:pt x="849626" y="1040252"/>
                </a:lnTo>
                <a:lnTo>
                  <a:pt x="819421" y="1073543"/>
                </a:lnTo>
                <a:lnTo>
                  <a:pt x="789677" y="1107255"/>
                </a:lnTo>
                <a:lnTo>
                  <a:pt x="760399" y="1141382"/>
                </a:lnTo>
                <a:lnTo>
                  <a:pt x="731591" y="1175921"/>
                </a:lnTo>
                <a:lnTo>
                  <a:pt x="703259" y="1210865"/>
                </a:lnTo>
                <a:lnTo>
                  <a:pt x="675408" y="1246211"/>
                </a:lnTo>
                <a:lnTo>
                  <a:pt x="648042" y="1281953"/>
                </a:lnTo>
                <a:lnTo>
                  <a:pt x="621167" y="1318085"/>
                </a:lnTo>
                <a:lnTo>
                  <a:pt x="594788" y="1354604"/>
                </a:lnTo>
                <a:lnTo>
                  <a:pt x="568909" y="1391504"/>
                </a:lnTo>
                <a:lnTo>
                  <a:pt x="543536" y="1428779"/>
                </a:lnTo>
                <a:lnTo>
                  <a:pt x="518673" y="1466426"/>
                </a:lnTo>
                <a:lnTo>
                  <a:pt x="494326" y="1504439"/>
                </a:lnTo>
                <a:lnTo>
                  <a:pt x="470500" y="1542814"/>
                </a:lnTo>
                <a:lnTo>
                  <a:pt x="447199" y="1581544"/>
                </a:lnTo>
                <a:lnTo>
                  <a:pt x="424428" y="1620626"/>
                </a:lnTo>
                <a:lnTo>
                  <a:pt x="402193" y="1660053"/>
                </a:lnTo>
                <a:lnTo>
                  <a:pt x="380498" y="1699823"/>
                </a:lnTo>
                <a:lnTo>
                  <a:pt x="359349" y="1739928"/>
                </a:lnTo>
                <a:lnTo>
                  <a:pt x="338750" y="1780365"/>
                </a:lnTo>
                <a:lnTo>
                  <a:pt x="318707" y="1821127"/>
                </a:lnTo>
                <a:lnTo>
                  <a:pt x="299224" y="1862212"/>
                </a:lnTo>
                <a:lnTo>
                  <a:pt x="280306" y="1903612"/>
                </a:lnTo>
                <a:lnTo>
                  <a:pt x="261958" y="1945324"/>
                </a:lnTo>
                <a:lnTo>
                  <a:pt x="244186" y="1987342"/>
                </a:lnTo>
                <a:lnTo>
                  <a:pt x="226994" y="2029662"/>
                </a:lnTo>
                <a:lnTo>
                  <a:pt x="210388" y="2072278"/>
                </a:lnTo>
                <a:lnTo>
                  <a:pt x="194371" y="2115186"/>
                </a:lnTo>
                <a:lnTo>
                  <a:pt x="178950" y="2158380"/>
                </a:lnTo>
                <a:lnTo>
                  <a:pt x="164129" y="2201855"/>
                </a:lnTo>
                <a:lnTo>
                  <a:pt x="149914" y="2245607"/>
                </a:lnTo>
                <a:lnTo>
                  <a:pt x="136308" y="2289631"/>
                </a:lnTo>
                <a:lnTo>
                  <a:pt x="123318" y="2333921"/>
                </a:lnTo>
                <a:lnTo>
                  <a:pt x="110947" y="2378472"/>
                </a:lnTo>
                <a:lnTo>
                  <a:pt x="99202" y="2423280"/>
                </a:lnTo>
                <a:lnTo>
                  <a:pt x="88087" y="2468340"/>
                </a:lnTo>
                <a:lnTo>
                  <a:pt x="77607" y="2513647"/>
                </a:lnTo>
                <a:lnTo>
                  <a:pt x="67767" y="2559195"/>
                </a:lnTo>
                <a:lnTo>
                  <a:pt x="58572" y="2604979"/>
                </a:lnTo>
                <a:lnTo>
                  <a:pt x="50027" y="2650996"/>
                </a:lnTo>
                <a:lnTo>
                  <a:pt x="42137" y="2697239"/>
                </a:lnTo>
                <a:lnTo>
                  <a:pt x="34907" y="2743703"/>
                </a:lnTo>
                <a:lnTo>
                  <a:pt x="28342" y="2790385"/>
                </a:lnTo>
                <a:lnTo>
                  <a:pt x="22446" y="2837278"/>
                </a:lnTo>
                <a:lnTo>
                  <a:pt x="17226" y="2884378"/>
                </a:lnTo>
                <a:lnTo>
                  <a:pt x="12686" y="2931680"/>
                </a:lnTo>
                <a:lnTo>
                  <a:pt x="8830" y="2979178"/>
                </a:lnTo>
                <a:lnTo>
                  <a:pt x="5664" y="3026869"/>
                </a:lnTo>
                <a:lnTo>
                  <a:pt x="3193" y="3074746"/>
                </a:lnTo>
                <a:lnTo>
                  <a:pt x="1422" y="3122805"/>
                </a:lnTo>
                <a:lnTo>
                  <a:pt x="356" y="3171042"/>
                </a:lnTo>
                <a:lnTo>
                  <a:pt x="0" y="3219450"/>
                </a:lnTo>
                <a:lnTo>
                  <a:pt x="356" y="3267857"/>
                </a:lnTo>
                <a:lnTo>
                  <a:pt x="1422" y="3316094"/>
                </a:lnTo>
                <a:lnTo>
                  <a:pt x="3193" y="3364153"/>
                </a:lnTo>
                <a:lnTo>
                  <a:pt x="5664" y="3412030"/>
                </a:lnTo>
                <a:lnTo>
                  <a:pt x="8830" y="3459721"/>
                </a:lnTo>
                <a:lnTo>
                  <a:pt x="12686" y="3507219"/>
                </a:lnTo>
                <a:lnTo>
                  <a:pt x="17226" y="3554521"/>
                </a:lnTo>
                <a:lnTo>
                  <a:pt x="22446" y="3601621"/>
                </a:lnTo>
                <a:lnTo>
                  <a:pt x="27887" y="3644900"/>
                </a:lnTo>
                <a:lnTo>
                  <a:pt x="3606800" y="3644900"/>
                </a:lnTo>
                <a:lnTo>
                  <a:pt x="3606800" y="23097"/>
                </a:lnTo>
                <a:lnTo>
                  <a:pt x="3601621" y="22446"/>
                </a:lnTo>
                <a:lnTo>
                  <a:pt x="3554521" y="17226"/>
                </a:lnTo>
                <a:lnTo>
                  <a:pt x="3507219" y="12686"/>
                </a:lnTo>
                <a:lnTo>
                  <a:pt x="3459721" y="8830"/>
                </a:lnTo>
                <a:lnTo>
                  <a:pt x="3412030" y="5664"/>
                </a:lnTo>
                <a:lnTo>
                  <a:pt x="3364153" y="3193"/>
                </a:lnTo>
                <a:lnTo>
                  <a:pt x="3316094" y="1422"/>
                </a:lnTo>
                <a:lnTo>
                  <a:pt x="3267857" y="356"/>
                </a:lnTo>
                <a:lnTo>
                  <a:pt x="3219450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1775" y="685547"/>
            <a:ext cx="11946431" cy="4913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19300" y="3848100"/>
            <a:ext cx="14249400" cy="8280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2090" y="2086921"/>
            <a:ext cx="5090482" cy="37058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9460" y="3039421"/>
            <a:ext cx="5083040" cy="37058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97739" y="2639512"/>
            <a:ext cx="7799939" cy="34587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613461" y="2229090"/>
            <a:ext cx="2676525" cy="1092200"/>
          </a:xfrm>
          <a:custGeom>
            <a:avLst/>
            <a:gdLst/>
            <a:ahLst/>
            <a:cxnLst/>
            <a:rect l="l" t="t" r="r" b="b"/>
            <a:pathLst>
              <a:path w="2676525" h="1092200">
                <a:moveTo>
                  <a:pt x="2676360" y="440893"/>
                </a:moveTo>
                <a:lnTo>
                  <a:pt x="2572105" y="288061"/>
                </a:lnTo>
                <a:lnTo>
                  <a:pt x="2559659" y="280441"/>
                </a:lnTo>
                <a:lnTo>
                  <a:pt x="2552369" y="280708"/>
                </a:lnTo>
                <a:lnTo>
                  <a:pt x="2545499" y="283857"/>
                </a:lnTo>
                <a:lnTo>
                  <a:pt x="2540381" y="289433"/>
                </a:lnTo>
                <a:lnTo>
                  <a:pt x="2537879" y="296291"/>
                </a:lnTo>
                <a:lnTo>
                  <a:pt x="2538145" y="303593"/>
                </a:lnTo>
                <a:lnTo>
                  <a:pt x="2541295" y="310464"/>
                </a:lnTo>
                <a:lnTo>
                  <a:pt x="2615082" y="411937"/>
                </a:lnTo>
                <a:lnTo>
                  <a:pt x="6210" y="0"/>
                </a:lnTo>
                <a:lnTo>
                  <a:pt x="266" y="37630"/>
                </a:lnTo>
                <a:lnTo>
                  <a:pt x="2609126" y="449567"/>
                </a:lnTo>
                <a:lnTo>
                  <a:pt x="2533332" y="504698"/>
                </a:lnTo>
                <a:lnTo>
                  <a:pt x="2528468" y="501256"/>
                </a:lnTo>
                <a:lnTo>
                  <a:pt x="2521547" y="498208"/>
                </a:lnTo>
                <a:lnTo>
                  <a:pt x="2514244" y="498043"/>
                </a:lnTo>
                <a:lnTo>
                  <a:pt x="2507411" y="500634"/>
                </a:lnTo>
                <a:lnTo>
                  <a:pt x="2501912" y="505828"/>
                </a:lnTo>
                <a:lnTo>
                  <a:pt x="2498852" y="512749"/>
                </a:lnTo>
                <a:lnTo>
                  <a:pt x="2498699" y="520052"/>
                </a:lnTo>
                <a:lnTo>
                  <a:pt x="2501290" y="526884"/>
                </a:lnTo>
                <a:lnTo>
                  <a:pt x="2502878" y="528586"/>
                </a:lnTo>
                <a:lnTo>
                  <a:pt x="2502560" y="528929"/>
                </a:lnTo>
                <a:lnTo>
                  <a:pt x="2500071" y="535787"/>
                </a:lnTo>
                <a:lnTo>
                  <a:pt x="2500325" y="543090"/>
                </a:lnTo>
                <a:lnTo>
                  <a:pt x="2503474" y="549973"/>
                </a:lnTo>
                <a:lnTo>
                  <a:pt x="2509050" y="555078"/>
                </a:lnTo>
                <a:lnTo>
                  <a:pt x="2515908" y="557580"/>
                </a:lnTo>
                <a:lnTo>
                  <a:pt x="2523210" y="557314"/>
                </a:lnTo>
                <a:lnTo>
                  <a:pt x="2530081" y="554164"/>
                </a:lnTo>
                <a:lnTo>
                  <a:pt x="2533650" y="551573"/>
                </a:lnTo>
                <a:lnTo>
                  <a:pt x="2608948" y="604761"/>
                </a:lnTo>
                <a:lnTo>
                  <a:pt x="0" y="1054138"/>
                </a:lnTo>
                <a:lnTo>
                  <a:pt x="6464" y="1091692"/>
                </a:lnTo>
                <a:lnTo>
                  <a:pt x="2615438" y="642289"/>
                </a:lnTo>
                <a:lnTo>
                  <a:pt x="2543073" y="744778"/>
                </a:lnTo>
                <a:lnTo>
                  <a:pt x="2540012" y="751700"/>
                </a:lnTo>
                <a:lnTo>
                  <a:pt x="2539860" y="759002"/>
                </a:lnTo>
                <a:lnTo>
                  <a:pt x="2542451" y="765822"/>
                </a:lnTo>
                <a:lnTo>
                  <a:pt x="2547645" y="771334"/>
                </a:lnTo>
                <a:lnTo>
                  <a:pt x="2554567" y="774382"/>
                </a:lnTo>
                <a:lnTo>
                  <a:pt x="2561869" y="774534"/>
                </a:lnTo>
                <a:lnTo>
                  <a:pt x="2568702" y="771944"/>
                </a:lnTo>
                <a:lnTo>
                  <a:pt x="2574201" y="766749"/>
                </a:lnTo>
                <a:lnTo>
                  <a:pt x="2668536" y="633145"/>
                </a:lnTo>
                <a:lnTo>
                  <a:pt x="2673083" y="626706"/>
                </a:lnTo>
                <a:lnTo>
                  <a:pt x="2676144" y="619785"/>
                </a:lnTo>
                <a:lnTo>
                  <a:pt x="2676296" y="612482"/>
                </a:lnTo>
                <a:lnTo>
                  <a:pt x="2673705" y="605650"/>
                </a:lnTo>
                <a:lnTo>
                  <a:pt x="2668511" y="600151"/>
                </a:lnTo>
                <a:lnTo>
                  <a:pt x="2662072" y="595604"/>
                </a:lnTo>
                <a:lnTo>
                  <a:pt x="2566187" y="527913"/>
                </a:lnTo>
                <a:lnTo>
                  <a:pt x="2662364" y="457974"/>
                </a:lnTo>
                <a:lnTo>
                  <a:pt x="2668740" y="453326"/>
                </a:lnTo>
                <a:lnTo>
                  <a:pt x="2673858" y="447751"/>
                </a:lnTo>
                <a:lnTo>
                  <a:pt x="2676360" y="440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83762" y="2260726"/>
            <a:ext cx="25400" cy="1066800"/>
          </a:xfrm>
          <a:custGeom>
            <a:avLst/>
            <a:gdLst/>
            <a:ahLst/>
            <a:cxnLst/>
            <a:rect l="l" t="t" r="r" b="b"/>
            <a:pathLst>
              <a:path w="25400" h="1066800">
                <a:moveTo>
                  <a:pt x="0" y="0"/>
                </a:moveTo>
                <a:lnTo>
                  <a:pt x="0" y="1066800"/>
                </a:lnTo>
                <a:lnTo>
                  <a:pt x="25400" y="1066800"/>
                </a:lnTo>
                <a:lnTo>
                  <a:pt x="25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86862" y="2235199"/>
            <a:ext cx="8217534" cy="1105535"/>
          </a:xfrm>
          <a:custGeom>
            <a:avLst/>
            <a:gdLst/>
            <a:ahLst/>
            <a:cxnLst/>
            <a:rect l="l" t="t" r="r" b="b"/>
            <a:pathLst>
              <a:path w="8217534" h="1105535">
                <a:moveTo>
                  <a:pt x="8216938" y="1092212"/>
                </a:moveTo>
                <a:lnTo>
                  <a:pt x="8216900" y="1066812"/>
                </a:lnTo>
                <a:lnTo>
                  <a:pt x="0" y="1079804"/>
                </a:lnTo>
                <a:lnTo>
                  <a:pt x="38" y="1105204"/>
                </a:lnTo>
                <a:lnTo>
                  <a:pt x="8216938" y="1092212"/>
                </a:lnTo>
                <a:close/>
              </a:path>
              <a:path w="8217534" h="1105535">
                <a:moveTo>
                  <a:pt x="8216938" y="0"/>
                </a:moveTo>
                <a:lnTo>
                  <a:pt x="8191538" y="0"/>
                </a:lnTo>
                <a:lnTo>
                  <a:pt x="38" y="0"/>
                </a:lnTo>
                <a:lnTo>
                  <a:pt x="38" y="25400"/>
                </a:lnTo>
                <a:lnTo>
                  <a:pt x="8191538" y="25400"/>
                </a:lnTo>
                <a:lnTo>
                  <a:pt x="8191538" y="1066800"/>
                </a:lnTo>
                <a:lnTo>
                  <a:pt x="8216938" y="1066800"/>
                </a:lnTo>
                <a:lnTo>
                  <a:pt x="8216938" y="25400"/>
                </a:lnTo>
                <a:lnTo>
                  <a:pt x="82169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40745" y="12312922"/>
            <a:ext cx="10417277" cy="3498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81200" y="9359900"/>
            <a:ext cx="3606800" cy="3644900"/>
          </a:xfrm>
          <a:custGeom>
            <a:avLst/>
            <a:gdLst/>
            <a:ahLst/>
            <a:cxnLst/>
            <a:rect l="l" t="t" r="r" b="b"/>
            <a:pathLst>
              <a:path w="3606800" h="3644900">
                <a:moveTo>
                  <a:pt x="3219450" y="0"/>
                </a:moveTo>
                <a:lnTo>
                  <a:pt x="3171042" y="356"/>
                </a:lnTo>
                <a:lnTo>
                  <a:pt x="3122805" y="1422"/>
                </a:lnTo>
                <a:lnTo>
                  <a:pt x="3074746" y="3193"/>
                </a:lnTo>
                <a:lnTo>
                  <a:pt x="3026869" y="5664"/>
                </a:lnTo>
                <a:lnTo>
                  <a:pt x="2979178" y="8830"/>
                </a:lnTo>
                <a:lnTo>
                  <a:pt x="2931680" y="12686"/>
                </a:lnTo>
                <a:lnTo>
                  <a:pt x="2884378" y="17226"/>
                </a:lnTo>
                <a:lnTo>
                  <a:pt x="2837278" y="22446"/>
                </a:lnTo>
                <a:lnTo>
                  <a:pt x="2790385" y="28342"/>
                </a:lnTo>
                <a:lnTo>
                  <a:pt x="2743703" y="34907"/>
                </a:lnTo>
                <a:lnTo>
                  <a:pt x="2697239" y="42137"/>
                </a:lnTo>
                <a:lnTo>
                  <a:pt x="2650996" y="50027"/>
                </a:lnTo>
                <a:lnTo>
                  <a:pt x="2604979" y="58572"/>
                </a:lnTo>
                <a:lnTo>
                  <a:pt x="2559195" y="67767"/>
                </a:lnTo>
                <a:lnTo>
                  <a:pt x="2513647" y="77607"/>
                </a:lnTo>
                <a:lnTo>
                  <a:pt x="2468340" y="88087"/>
                </a:lnTo>
                <a:lnTo>
                  <a:pt x="2423280" y="99202"/>
                </a:lnTo>
                <a:lnTo>
                  <a:pt x="2378472" y="110947"/>
                </a:lnTo>
                <a:lnTo>
                  <a:pt x="2333921" y="123318"/>
                </a:lnTo>
                <a:lnTo>
                  <a:pt x="2289631" y="136308"/>
                </a:lnTo>
                <a:lnTo>
                  <a:pt x="2245607" y="149914"/>
                </a:lnTo>
                <a:lnTo>
                  <a:pt x="2201855" y="164129"/>
                </a:lnTo>
                <a:lnTo>
                  <a:pt x="2158380" y="178950"/>
                </a:lnTo>
                <a:lnTo>
                  <a:pt x="2115186" y="194371"/>
                </a:lnTo>
                <a:lnTo>
                  <a:pt x="2072278" y="210388"/>
                </a:lnTo>
                <a:lnTo>
                  <a:pt x="2029662" y="226994"/>
                </a:lnTo>
                <a:lnTo>
                  <a:pt x="1987342" y="244186"/>
                </a:lnTo>
                <a:lnTo>
                  <a:pt x="1945324" y="261958"/>
                </a:lnTo>
                <a:lnTo>
                  <a:pt x="1903612" y="280306"/>
                </a:lnTo>
                <a:lnTo>
                  <a:pt x="1862212" y="299224"/>
                </a:lnTo>
                <a:lnTo>
                  <a:pt x="1821127" y="318707"/>
                </a:lnTo>
                <a:lnTo>
                  <a:pt x="1780365" y="338750"/>
                </a:lnTo>
                <a:lnTo>
                  <a:pt x="1739928" y="359349"/>
                </a:lnTo>
                <a:lnTo>
                  <a:pt x="1699823" y="380498"/>
                </a:lnTo>
                <a:lnTo>
                  <a:pt x="1660053" y="402193"/>
                </a:lnTo>
                <a:lnTo>
                  <a:pt x="1620626" y="424428"/>
                </a:lnTo>
                <a:lnTo>
                  <a:pt x="1581544" y="447199"/>
                </a:lnTo>
                <a:lnTo>
                  <a:pt x="1542814" y="470500"/>
                </a:lnTo>
                <a:lnTo>
                  <a:pt x="1504439" y="494326"/>
                </a:lnTo>
                <a:lnTo>
                  <a:pt x="1466426" y="518673"/>
                </a:lnTo>
                <a:lnTo>
                  <a:pt x="1428779" y="543536"/>
                </a:lnTo>
                <a:lnTo>
                  <a:pt x="1391504" y="568909"/>
                </a:lnTo>
                <a:lnTo>
                  <a:pt x="1354604" y="594788"/>
                </a:lnTo>
                <a:lnTo>
                  <a:pt x="1318085" y="621167"/>
                </a:lnTo>
                <a:lnTo>
                  <a:pt x="1281953" y="648042"/>
                </a:lnTo>
                <a:lnTo>
                  <a:pt x="1246211" y="675408"/>
                </a:lnTo>
                <a:lnTo>
                  <a:pt x="1210865" y="703259"/>
                </a:lnTo>
                <a:lnTo>
                  <a:pt x="1175921" y="731591"/>
                </a:lnTo>
                <a:lnTo>
                  <a:pt x="1141382" y="760399"/>
                </a:lnTo>
                <a:lnTo>
                  <a:pt x="1107255" y="789677"/>
                </a:lnTo>
                <a:lnTo>
                  <a:pt x="1073543" y="819421"/>
                </a:lnTo>
                <a:lnTo>
                  <a:pt x="1040252" y="849626"/>
                </a:lnTo>
                <a:lnTo>
                  <a:pt x="1007388" y="880287"/>
                </a:lnTo>
                <a:lnTo>
                  <a:pt x="974954" y="911398"/>
                </a:lnTo>
                <a:lnTo>
                  <a:pt x="942955" y="942955"/>
                </a:lnTo>
                <a:lnTo>
                  <a:pt x="911398" y="974954"/>
                </a:lnTo>
                <a:lnTo>
                  <a:pt x="880287" y="1007388"/>
                </a:lnTo>
                <a:lnTo>
                  <a:pt x="849626" y="1040252"/>
                </a:lnTo>
                <a:lnTo>
                  <a:pt x="819421" y="1073543"/>
                </a:lnTo>
                <a:lnTo>
                  <a:pt x="789677" y="1107255"/>
                </a:lnTo>
                <a:lnTo>
                  <a:pt x="760399" y="1141382"/>
                </a:lnTo>
                <a:lnTo>
                  <a:pt x="731591" y="1175921"/>
                </a:lnTo>
                <a:lnTo>
                  <a:pt x="703259" y="1210865"/>
                </a:lnTo>
                <a:lnTo>
                  <a:pt x="675408" y="1246211"/>
                </a:lnTo>
                <a:lnTo>
                  <a:pt x="648042" y="1281953"/>
                </a:lnTo>
                <a:lnTo>
                  <a:pt x="621167" y="1318085"/>
                </a:lnTo>
                <a:lnTo>
                  <a:pt x="594788" y="1354604"/>
                </a:lnTo>
                <a:lnTo>
                  <a:pt x="568909" y="1391504"/>
                </a:lnTo>
                <a:lnTo>
                  <a:pt x="543536" y="1428779"/>
                </a:lnTo>
                <a:lnTo>
                  <a:pt x="518673" y="1466426"/>
                </a:lnTo>
                <a:lnTo>
                  <a:pt x="494326" y="1504439"/>
                </a:lnTo>
                <a:lnTo>
                  <a:pt x="470500" y="1542814"/>
                </a:lnTo>
                <a:lnTo>
                  <a:pt x="447199" y="1581544"/>
                </a:lnTo>
                <a:lnTo>
                  <a:pt x="424428" y="1620626"/>
                </a:lnTo>
                <a:lnTo>
                  <a:pt x="402193" y="1660053"/>
                </a:lnTo>
                <a:lnTo>
                  <a:pt x="380498" y="1699823"/>
                </a:lnTo>
                <a:lnTo>
                  <a:pt x="359349" y="1739928"/>
                </a:lnTo>
                <a:lnTo>
                  <a:pt x="338750" y="1780365"/>
                </a:lnTo>
                <a:lnTo>
                  <a:pt x="318707" y="1821127"/>
                </a:lnTo>
                <a:lnTo>
                  <a:pt x="299224" y="1862212"/>
                </a:lnTo>
                <a:lnTo>
                  <a:pt x="280306" y="1903612"/>
                </a:lnTo>
                <a:lnTo>
                  <a:pt x="261958" y="1945324"/>
                </a:lnTo>
                <a:lnTo>
                  <a:pt x="244186" y="1987342"/>
                </a:lnTo>
                <a:lnTo>
                  <a:pt x="226994" y="2029662"/>
                </a:lnTo>
                <a:lnTo>
                  <a:pt x="210388" y="2072278"/>
                </a:lnTo>
                <a:lnTo>
                  <a:pt x="194371" y="2115186"/>
                </a:lnTo>
                <a:lnTo>
                  <a:pt x="178950" y="2158380"/>
                </a:lnTo>
                <a:lnTo>
                  <a:pt x="164129" y="2201855"/>
                </a:lnTo>
                <a:lnTo>
                  <a:pt x="149914" y="2245607"/>
                </a:lnTo>
                <a:lnTo>
                  <a:pt x="136308" y="2289631"/>
                </a:lnTo>
                <a:lnTo>
                  <a:pt x="123318" y="2333921"/>
                </a:lnTo>
                <a:lnTo>
                  <a:pt x="110947" y="2378472"/>
                </a:lnTo>
                <a:lnTo>
                  <a:pt x="99202" y="2423280"/>
                </a:lnTo>
                <a:lnTo>
                  <a:pt x="88087" y="2468340"/>
                </a:lnTo>
                <a:lnTo>
                  <a:pt x="77607" y="2513647"/>
                </a:lnTo>
                <a:lnTo>
                  <a:pt x="67767" y="2559195"/>
                </a:lnTo>
                <a:lnTo>
                  <a:pt x="58572" y="2604979"/>
                </a:lnTo>
                <a:lnTo>
                  <a:pt x="50027" y="2650996"/>
                </a:lnTo>
                <a:lnTo>
                  <a:pt x="42137" y="2697239"/>
                </a:lnTo>
                <a:lnTo>
                  <a:pt x="34907" y="2743703"/>
                </a:lnTo>
                <a:lnTo>
                  <a:pt x="28342" y="2790385"/>
                </a:lnTo>
                <a:lnTo>
                  <a:pt x="22446" y="2837278"/>
                </a:lnTo>
                <a:lnTo>
                  <a:pt x="17226" y="2884378"/>
                </a:lnTo>
                <a:lnTo>
                  <a:pt x="12686" y="2931680"/>
                </a:lnTo>
                <a:lnTo>
                  <a:pt x="8830" y="2979178"/>
                </a:lnTo>
                <a:lnTo>
                  <a:pt x="5664" y="3026869"/>
                </a:lnTo>
                <a:lnTo>
                  <a:pt x="3193" y="3074746"/>
                </a:lnTo>
                <a:lnTo>
                  <a:pt x="1422" y="3122805"/>
                </a:lnTo>
                <a:lnTo>
                  <a:pt x="356" y="3171042"/>
                </a:lnTo>
                <a:lnTo>
                  <a:pt x="0" y="3219450"/>
                </a:lnTo>
                <a:lnTo>
                  <a:pt x="356" y="3267857"/>
                </a:lnTo>
                <a:lnTo>
                  <a:pt x="1422" y="3316094"/>
                </a:lnTo>
                <a:lnTo>
                  <a:pt x="3193" y="3364153"/>
                </a:lnTo>
                <a:lnTo>
                  <a:pt x="5664" y="3412030"/>
                </a:lnTo>
                <a:lnTo>
                  <a:pt x="8830" y="3459721"/>
                </a:lnTo>
                <a:lnTo>
                  <a:pt x="12686" y="3507219"/>
                </a:lnTo>
                <a:lnTo>
                  <a:pt x="17226" y="3554521"/>
                </a:lnTo>
                <a:lnTo>
                  <a:pt x="22446" y="3601621"/>
                </a:lnTo>
                <a:lnTo>
                  <a:pt x="27887" y="3644900"/>
                </a:lnTo>
                <a:lnTo>
                  <a:pt x="3606800" y="3644900"/>
                </a:lnTo>
                <a:lnTo>
                  <a:pt x="3606800" y="23097"/>
                </a:lnTo>
                <a:lnTo>
                  <a:pt x="3601621" y="22446"/>
                </a:lnTo>
                <a:lnTo>
                  <a:pt x="3554521" y="17226"/>
                </a:lnTo>
                <a:lnTo>
                  <a:pt x="3507219" y="12686"/>
                </a:lnTo>
                <a:lnTo>
                  <a:pt x="3459721" y="8830"/>
                </a:lnTo>
                <a:lnTo>
                  <a:pt x="3412030" y="5664"/>
                </a:lnTo>
                <a:lnTo>
                  <a:pt x="3364153" y="3193"/>
                </a:lnTo>
                <a:lnTo>
                  <a:pt x="3316094" y="1422"/>
                </a:lnTo>
                <a:lnTo>
                  <a:pt x="3267857" y="356"/>
                </a:lnTo>
                <a:lnTo>
                  <a:pt x="3219450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74669" cy="290081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8394" y="3447869"/>
            <a:ext cx="7610327" cy="3685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9839" y="5398720"/>
            <a:ext cx="14503686" cy="76167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9782" y="7363911"/>
            <a:ext cx="9428788" cy="3458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05802" y="7383114"/>
            <a:ext cx="4843659" cy="32117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248900" y="6858000"/>
            <a:ext cx="5422900" cy="1270000"/>
          </a:xfrm>
          <a:custGeom>
            <a:avLst/>
            <a:gdLst/>
            <a:ahLst/>
            <a:cxnLst/>
            <a:rect l="l" t="t" r="r" b="b"/>
            <a:pathLst>
              <a:path w="5422900" h="1270000">
                <a:moveTo>
                  <a:pt x="5422900" y="0"/>
                </a:moveTo>
                <a:lnTo>
                  <a:pt x="5372100" y="0"/>
                </a:lnTo>
                <a:lnTo>
                  <a:pt x="5372100" y="50800"/>
                </a:lnTo>
                <a:lnTo>
                  <a:pt x="5372100" y="1219200"/>
                </a:lnTo>
                <a:lnTo>
                  <a:pt x="50800" y="1219200"/>
                </a:lnTo>
                <a:lnTo>
                  <a:pt x="50800" y="50800"/>
                </a:lnTo>
                <a:lnTo>
                  <a:pt x="5372100" y="50800"/>
                </a:lnTo>
                <a:lnTo>
                  <a:pt x="5372100" y="0"/>
                </a:lnTo>
                <a:lnTo>
                  <a:pt x="0" y="0"/>
                </a:lnTo>
                <a:lnTo>
                  <a:pt x="0" y="50800"/>
                </a:lnTo>
                <a:lnTo>
                  <a:pt x="0" y="1219200"/>
                </a:lnTo>
                <a:lnTo>
                  <a:pt x="0" y="1270000"/>
                </a:lnTo>
                <a:lnTo>
                  <a:pt x="50800" y="1270000"/>
                </a:lnTo>
                <a:lnTo>
                  <a:pt x="5372100" y="1270000"/>
                </a:lnTo>
                <a:lnTo>
                  <a:pt x="5422900" y="1270000"/>
                </a:lnTo>
                <a:lnTo>
                  <a:pt x="5422900" y="1219200"/>
                </a:lnTo>
                <a:lnTo>
                  <a:pt x="5422900" y="50800"/>
                </a:lnTo>
                <a:lnTo>
                  <a:pt x="5422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4425" y="8964117"/>
            <a:ext cx="12734414" cy="22606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20268" y="4217620"/>
            <a:ext cx="11590166" cy="7616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231390" cy="2146300"/>
          </a:xfrm>
          <a:custGeom>
            <a:avLst/>
            <a:gdLst/>
            <a:ahLst/>
            <a:cxnLst/>
            <a:rect l="l" t="t" r="r" b="b"/>
            <a:pathLst>
              <a:path w="2231390" h="2146300">
                <a:moveTo>
                  <a:pt x="2231046" y="0"/>
                </a:moveTo>
                <a:lnTo>
                  <a:pt x="0" y="0"/>
                </a:lnTo>
                <a:lnTo>
                  <a:pt x="0" y="2146231"/>
                </a:lnTo>
                <a:lnTo>
                  <a:pt x="6350" y="2146300"/>
                </a:lnTo>
                <a:lnTo>
                  <a:pt x="54189" y="2145783"/>
                </a:lnTo>
                <a:lnTo>
                  <a:pt x="101783" y="2144242"/>
                </a:lnTo>
                <a:lnTo>
                  <a:pt x="149121" y="2141685"/>
                </a:lnTo>
                <a:lnTo>
                  <a:pt x="196193" y="2138124"/>
                </a:lnTo>
                <a:lnTo>
                  <a:pt x="242989" y="2133568"/>
                </a:lnTo>
                <a:lnTo>
                  <a:pt x="289499" y="2128027"/>
                </a:lnTo>
                <a:lnTo>
                  <a:pt x="335713" y="2121513"/>
                </a:lnTo>
                <a:lnTo>
                  <a:pt x="381620" y="2114036"/>
                </a:lnTo>
                <a:lnTo>
                  <a:pt x="427211" y="2105605"/>
                </a:lnTo>
                <a:lnTo>
                  <a:pt x="472476" y="2096231"/>
                </a:lnTo>
                <a:lnTo>
                  <a:pt x="517404" y="2085925"/>
                </a:lnTo>
                <a:lnTo>
                  <a:pt x="561986" y="2074696"/>
                </a:lnTo>
                <a:lnTo>
                  <a:pt x="606212" y="2062555"/>
                </a:lnTo>
                <a:lnTo>
                  <a:pt x="650071" y="2049513"/>
                </a:lnTo>
                <a:lnTo>
                  <a:pt x="693553" y="2035579"/>
                </a:lnTo>
                <a:lnTo>
                  <a:pt x="736649" y="2020764"/>
                </a:lnTo>
                <a:lnTo>
                  <a:pt x="779348" y="2005078"/>
                </a:lnTo>
                <a:lnTo>
                  <a:pt x="821641" y="1988532"/>
                </a:lnTo>
                <a:lnTo>
                  <a:pt x="863516" y="1971135"/>
                </a:lnTo>
                <a:lnTo>
                  <a:pt x="904965" y="1952899"/>
                </a:lnTo>
                <a:lnTo>
                  <a:pt x="945977" y="1933833"/>
                </a:lnTo>
                <a:lnTo>
                  <a:pt x="986541" y="1913948"/>
                </a:lnTo>
                <a:lnTo>
                  <a:pt x="1026649" y="1893254"/>
                </a:lnTo>
                <a:lnTo>
                  <a:pt x="1066290" y="1871761"/>
                </a:lnTo>
                <a:lnTo>
                  <a:pt x="1105454" y="1849480"/>
                </a:lnTo>
                <a:lnTo>
                  <a:pt x="1144130" y="1826422"/>
                </a:lnTo>
                <a:lnTo>
                  <a:pt x="1182310" y="1802595"/>
                </a:lnTo>
                <a:lnTo>
                  <a:pt x="1219982" y="1778011"/>
                </a:lnTo>
                <a:lnTo>
                  <a:pt x="1257137" y="1752680"/>
                </a:lnTo>
                <a:lnTo>
                  <a:pt x="1293764" y="1726612"/>
                </a:lnTo>
                <a:lnTo>
                  <a:pt x="1329854" y="1699818"/>
                </a:lnTo>
                <a:lnTo>
                  <a:pt x="1365397" y="1672307"/>
                </a:lnTo>
                <a:lnTo>
                  <a:pt x="1400382" y="1644091"/>
                </a:lnTo>
                <a:lnTo>
                  <a:pt x="1434799" y="1615179"/>
                </a:lnTo>
                <a:lnTo>
                  <a:pt x="1468639" y="1585582"/>
                </a:lnTo>
                <a:lnTo>
                  <a:pt x="1501891" y="1555311"/>
                </a:lnTo>
                <a:lnTo>
                  <a:pt x="1534546" y="1524374"/>
                </a:lnTo>
                <a:lnTo>
                  <a:pt x="1566592" y="1492783"/>
                </a:lnTo>
                <a:lnTo>
                  <a:pt x="1598021" y="1460549"/>
                </a:lnTo>
                <a:lnTo>
                  <a:pt x="1628822" y="1427680"/>
                </a:lnTo>
                <a:lnTo>
                  <a:pt x="1658985" y="1394188"/>
                </a:lnTo>
                <a:lnTo>
                  <a:pt x="1688500" y="1360084"/>
                </a:lnTo>
                <a:lnTo>
                  <a:pt x="1717357" y="1325376"/>
                </a:lnTo>
                <a:lnTo>
                  <a:pt x="1745546" y="1290076"/>
                </a:lnTo>
                <a:lnTo>
                  <a:pt x="1773057" y="1254194"/>
                </a:lnTo>
                <a:lnTo>
                  <a:pt x="1799880" y="1217740"/>
                </a:lnTo>
                <a:lnTo>
                  <a:pt x="1826004" y="1180725"/>
                </a:lnTo>
                <a:lnTo>
                  <a:pt x="1851420" y="1143158"/>
                </a:lnTo>
                <a:lnTo>
                  <a:pt x="1876118" y="1105051"/>
                </a:lnTo>
                <a:lnTo>
                  <a:pt x="1900087" y="1066413"/>
                </a:lnTo>
                <a:lnTo>
                  <a:pt x="1923318" y="1027254"/>
                </a:lnTo>
                <a:lnTo>
                  <a:pt x="1945801" y="987586"/>
                </a:lnTo>
                <a:lnTo>
                  <a:pt x="1967525" y="947418"/>
                </a:lnTo>
                <a:lnTo>
                  <a:pt x="1988480" y="906761"/>
                </a:lnTo>
                <a:lnTo>
                  <a:pt x="2008657" y="865625"/>
                </a:lnTo>
                <a:lnTo>
                  <a:pt x="2028045" y="824020"/>
                </a:lnTo>
                <a:lnTo>
                  <a:pt x="2046634" y="781956"/>
                </a:lnTo>
                <a:lnTo>
                  <a:pt x="2064414" y="739445"/>
                </a:lnTo>
                <a:lnTo>
                  <a:pt x="2081376" y="696496"/>
                </a:lnTo>
                <a:lnTo>
                  <a:pt x="2097508" y="653119"/>
                </a:lnTo>
                <a:lnTo>
                  <a:pt x="2112802" y="609325"/>
                </a:lnTo>
                <a:lnTo>
                  <a:pt x="2127247" y="565124"/>
                </a:lnTo>
                <a:lnTo>
                  <a:pt x="2140832" y="520527"/>
                </a:lnTo>
                <a:lnTo>
                  <a:pt x="2153549" y="475543"/>
                </a:lnTo>
                <a:lnTo>
                  <a:pt x="2165386" y="430184"/>
                </a:lnTo>
                <a:lnTo>
                  <a:pt x="2176334" y="384459"/>
                </a:lnTo>
                <a:lnTo>
                  <a:pt x="2186383" y="338378"/>
                </a:lnTo>
                <a:lnTo>
                  <a:pt x="2195522" y="291953"/>
                </a:lnTo>
                <a:lnTo>
                  <a:pt x="2203742" y="245192"/>
                </a:lnTo>
                <a:lnTo>
                  <a:pt x="2211033" y="198108"/>
                </a:lnTo>
                <a:lnTo>
                  <a:pt x="2217384" y="150709"/>
                </a:lnTo>
                <a:lnTo>
                  <a:pt x="2222786" y="103007"/>
                </a:lnTo>
                <a:lnTo>
                  <a:pt x="2227228" y="55011"/>
                </a:lnTo>
                <a:lnTo>
                  <a:pt x="2230700" y="6732"/>
                </a:lnTo>
                <a:lnTo>
                  <a:pt x="2231046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8491" y="484167"/>
            <a:ext cx="14062532" cy="44045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56946" y="2476500"/>
            <a:ext cx="17931130" cy="10528300"/>
            <a:chOff x="356946" y="2476500"/>
            <a:chExt cx="17931130" cy="105283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1035" y="9359900"/>
              <a:ext cx="11526964" cy="36449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946" y="9832825"/>
              <a:ext cx="10888014" cy="3071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700" y="2476500"/>
              <a:ext cx="7924800" cy="68960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889999" y="5790620"/>
              <a:ext cx="1098550" cy="280670"/>
            </a:xfrm>
            <a:custGeom>
              <a:avLst/>
              <a:gdLst/>
              <a:ahLst/>
              <a:cxnLst/>
              <a:rect l="l" t="t" r="r" b="b"/>
              <a:pathLst>
                <a:path w="1098550" h="280670">
                  <a:moveTo>
                    <a:pt x="958266" y="0"/>
                  </a:moveTo>
                  <a:lnTo>
                    <a:pt x="951098" y="1394"/>
                  </a:lnTo>
                  <a:lnTo>
                    <a:pt x="944796" y="5579"/>
                  </a:lnTo>
                  <a:lnTo>
                    <a:pt x="940611" y="11881"/>
                  </a:lnTo>
                  <a:lnTo>
                    <a:pt x="939216" y="19049"/>
                  </a:lnTo>
                  <a:lnTo>
                    <a:pt x="940611" y="26218"/>
                  </a:lnTo>
                  <a:lnTo>
                    <a:pt x="944796" y="32520"/>
                  </a:lnTo>
                  <a:lnTo>
                    <a:pt x="1052559" y="140283"/>
                  </a:lnTo>
                  <a:lnTo>
                    <a:pt x="944796" y="248046"/>
                  </a:lnTo>
                  <a:lnTo>
                    <a:pt x="940611" y="254348"/>
                  </a:lnTo>
                  <a:lnTo>
                    <a:pt x="939216" y="261516"/>
                  </a:lnTo>
                  <a:lnTo>
                    <a:pt x="940611" y="268685"/>
                  </a:lnTo>
                  <a:lnTo>
                    <a:pt x="944796" y="274987"/>
                  </a:lnTo>
                  <a:lnTo>
                    <a:pt x="951098" y="279172"/>
                  </a:lnTo>
                  <a:lnTo>
                    <a:pt x="958266" y="280567"/>
                  </a:lnTo>
                  <a:lnTo>
                    <a:pt x="965434" y="279172"/>
                  </a:lnTo>
                  <a:lnTo>
                    <a:pt x="971736" y="274987"/>
                  </a:lnTo>
                  <a:lnTo>
                    <a:pt x="1087390" y="159333"/>
                  </a:lnTo>
                  <a:lnTo>
                    <a:pt x="1079500" y="159333"/>
                  </a:lnTo>
                  <a:lnTo>
                    <a:pt x="1079500" y="121233"/>
                  </a:lnTo>
                  <a:lnTo>
                    <a:pt x="1087391" y="121233"/>
                  </a:lnTo>
                  <a:lnTo>
                    <a:pt x="971736" y="5579"/>
                  </a:lnTo>
                  <a:lnTo>
                    <a:pt x="965434" y="1394"/>
                  </a:lnTo>
                  <a:lnTo>
                    <a:pt x="958266" y="0"/>
                  </a:lnTo>
                  <a:close/>
                </a:path>
                <a:path w="1098550" h="280670">
                  <a:moveTo>
                    <a:pt x="1033509" y="121233"/>
                  </a:moveTo>
                  <a:lnTo>
                    <a:pt x="0" y="121233"/>
                  </a:lnTo>
                  <a:lnTo>
                    <a:pt x="0" y="159333"/>
                  </a:lnTo>
                  <a:lnTo>
                    <a:pt x="1033509" y="159333"/>
                  </a:lnTo>
                  <a:lnTo>
                    <a:pt x="1052559" y="140283"/>
                  </a:lnTo>
                  <a:lnTo>
                    <a:pt x="1033509" y="121233"/>
                  </a:lnTo>
                  <a:close/>
                </a:path>
                <a:path w="1098550" h="280670">
                  <a:moveTo>
                    <a:pt x="1087391" y="121233"/>
                  </a:moveTo>
                  <a:lnTo>
                    <a:pt x="1079500" y="121233"/>
                  </a:lnTo>
                  <a:lnTo>
                    <a:pt x="1079500" y="159333"/>
                  </a:lnTo>
                  <a:lnTo>
                    <a:pt x="1087390" y="159333"/>
                  </a:lnTo>
                  <a:lnTo>
                    <a:pt x="1092970" y="153753"/>
                  </a:lnTo>
                  <a:lnTo>
                    <a:pt x="1097154" y="147451"/>
                  </a:lnTo>
                  <a:lnTo>
                    <a:pt x="1098549" y="140283"/>
                  </a:lnTo>
                  <a:lnTo>
                    <a:pt x="1097154" y="133114"/>
                  </a:lnTo>
                  <a:lnTo>
                    <a:pt x="1092970" y="126812"/>
                  </a:lnTo>
                  <a:lnTo>
                    <a:pt x="1087391" y="1212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7799" y="3289300"/>
              <a:ext cx="7518400" cy="52705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6970" y="11497916"/>
              <a:ext cx="11695177" cy="3211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60455" y="12069416"/>
              <a:ext cx="3885469" cy="32117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410959" y="1337754"/>
            <a:ext cx="14278618" cy="673683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1493500" y="9829220"/>
            <a:ext cx="1162050" cy="280670"/>
          </a:xfrm>
          <a:custGeom>
            <a:avLst/>
            <a:gdLst/>
            <a:ahLst/>
            <a:cxnLst/>
            <a:rect l="l" t="t" r="r" b="b"/>
            <a:pathLst>
              <a:path w="1162050" h="280670">
                <a:moveTo>
                  <a:pt x="1021766" y="0"/>
                </a:moveTo>
                <a:lnTo>
                  <a:pt x="1014598" y="1394"/>
                </a:lnTo>
                <a:lnTo>
                  <a:pt x="1008296" y="5579"/>
                </a:lnTo>
                <a:lnTo>
                  <a:pt x="1004111" y="11881"/>
                </a:lnTo>
                <a:lnTo>
                  <a:pt x="1002716" y="19050"/>
                </a:lnTo>
                <a:lnTo>
                  <a:pt x="1004111" y="26218"/>
                </a:lnTo>
                <a:lnTo>
                  <a:pt x="1008296" y="32520"/>
                </a:lnTo>
                <a:lnTo>
                  <a:pt x="1116059" y="140283"/>
                </a:lnTo>
                <a:lnTo>
                  <a:pt x="1008296" y="248046"/>
                </a:lnTo>
                <a:lnTo>
                  <a:pt x="1004111" y="254348"/>
                </a:lnTo>
                <a:lnTo>
                  <a:pt x="1002716" y="261516"/>
                </a:lnTo>
                <a:lnTo>
                  <a:pt x="1004111" y="268685"/>
                </a:lnTo>
                <a:lnTo>
                  <a:pt x="1008296" y="274987"/>
                </a:lnTo>
                <a:lnTo>
                  <a:pt x="1014598" y="279172"/>
                </a:lnTo>
                <a:lnTo>
                  <a:pt x="1021766" y="280567"/>
                </a:lnTo>
                <a:lnTo>
                  <a:pt x="1028934" y="279172"/>
                </a:lnTo>
                <a:lnTo>
                  <a:pt x="1035236" y="274987"/>
                </a:lnTo>
                <a:lnTo>
                  <a:pt x="1150890" y="159333"/>
                </a:lnTo>
                <a:lnTo>
                  <a:pt x="1143000" y="159333"/>
                </a:lnTo>
                <a:lnTo>
                  <a:pt x="1143000" y="121233"/>
                </a:lnTo>
                <a:lnTo>
                  <a:pt x="1150891" y="121233"/>
                </a:lnTo>
                <a:lnTo>
                  <a:pt x="1035236" y="5579"/>
                </a:lnTo>
                <a:lnTo>
                  <a:pt x="1028934" y="1394"/>
                </a:lnTo>
                <a:lnTo>
                  <a:pt x="1021766" y="0"/>
                </a:lnTo>
                <a:close/>
              </a:path>
              <a:path w="1162050" h="280670">
                <a:moveTo>
                  <a:pt x="1097009" y="121233"/>
                </a:moveTo>
                <a:lnTo>
                  <a:pt x="0" y="121233"/>
                </a:lnTo>
                <a:lnTo>
                  <a:pt x="0" y="159333"/>
                </a:lnTo>
                <a:lnTo>
                  <a:pt x="1097009" y="159333"/>
                </a:lnTo>
                <a:lnTo>
                  <a:pt x="1116059" y="140283"/>
                </a:lnTo>
                <a:lnTo>
                  <a:pt x="1097009" y="121233"/>
                </a:lnTo>
                <a:close/>
              </a:path>
              <a:path w="1162050" h="280670">
                <a:moveTo>
                  <a:pt x="1150891" y="121233"/>
                </a:moveTo>
                <a:lnTo>
                  <a:pt x="1143000" y="121233"/>
                </a:lnTo>
                <a:lnTo>
                  <a:pt x="1143000" y="159333"/>
                </a:lnTo>
                <a:lnTo>
                  <a:pt x="1150890" y="159333"/>
                </a:lnTo>
                <a:lnTo>
                  <a:pt x="1156470" y="153753"/>
                </a:lnTo>
                <a:lnTo>
                  <a:pt x="1160654" y="147451"/>
                </a:lnTo>
                <a:lnTo>
                  <a:pt x="1162049" y="140283"/>
                </a:lnTo>
                <a:lnTo>
                  <a:pt x="1160654" y="133114"/>
                </a:lnTo>
                <a:lnTo>
                  <a:pt x="1156470" y="126812"/>
                </a:lnTo>
                <a:lnTo>
                  <a:pt x="1150891" y="1212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59400" y="10565820"/>
            <a:ext cx="1162050" cy="280670"/>
          </a:xfrm>
          <a:custGeom>
            <a:avLst/>
            <a:gdLst/>
            <a:ahLst/>
            <a:cxnLst/>
            <a:rect l="l" t="t" r="r" b="b"/>
            <a:pathLst>
              <a:path w="1162050" h="280670">
                <a:moveTo>
                  <a:pt x="1021766" y="0"/>
                </a:moveTo>
                <a:lnTo>
                  <a:pt x="1014598" y="1394"/>
                </a:lnTo>
                <a:lnTo>
                  <a:pt x="1008296" y="5579"/>
                </a:lnTo>
                <a:lnTo>
                  <a:pt x="1004111" y="11881"/>
                </a:lnTo>
                <a:lnTo>
                  <a:pt x="1002716" y="19050"/>
                </a:lnTo>
                <a:lnTo>
                  <a:pt x="1004111" y="26218"/>
                </a:lnTo>
                <a:lnTo>
                  <a:pt x="1008296" y="32520"/>
                </a:lnTo>
                <a:lnTo>
                  <a:pt x="1116059" y="140283"/>
                </a:lnTo>
                <a:lnTo>
                  <a:pt x="1008296" y="248046"/>
                </a:lnTo>
                <a:lnTo>
                  <a:pt x="1004111" y="254348"/>
                </a:lnTo>
                <a:lnTo>
                  <a:pt x="1002716" y="261516"/>
                </a:lnTo>
                <a:lnTo>
                  <a:pt x="1004111" y="268685"/>
                </a:lnTo>
                <a:lnTo>
                  <a:pt x="1008296" y="274987"/>
                </a:lnTo>
                <a:lnTo>
                  <a:pt x="1014598" y="279172"/>
                </a:lnTo>
                <a:lnTo>
                  <a:pt x="1021766" y="280567"/>
                </a:lnTo>
                <a:lnTo>
                  <a:pt x="1028934" y="279172"/>
                </a:lnTo>
                <a:lnTo>
                  <a:pt x="1035236" y="274987"/>
                </a:lnTo>
                <a:lnTo>
                  <a:pt x="1150890" y="159333"/>
                </a:lnTo>
                <a:lnTo>
                  <a:pt x="1143000" y="159333"/>
                </a:lnTo>
                <a:lnTo>
                  <a:pt x="1143000" y="121233"/>
                </a:lnTo>
                <a:lnTo>
                  <a:pt x="1150891" y="121233"/>
                </a:lnTo>
                <a:lnTo>
                  <a:pt x="1035236" y="5579"/>
                </a:lnTo>
                <a:lnTo>
                  <a:pt x="1028934" y="1394"/>
                </a:lnTo>
                <a:lnTo>
                  <a:pt x="1021766" y="0"/>
                </a:lnTo>
                <a:close/>
              </a:path>
              <a:path w="1162050" h="280670">
                <a:moveTo>
                  <a:pt x="1097009" y="121233"/>
                </a:moveTo>
                <a:lnTo>
                  <a:pt x="0" y="121233"/>
                </a:lnTo>
                <a:lnTo>
                  <a:pt x="0" y="159333"/>
                </a:lnTo>
                <a:lnTo>
                  <a:pt x="1097009" y="159333"/>
                </a:lnTo>
                <a:lnTo>
                  <a:pt x="1116059" y="140283"/>
                </a:lnTo>
                <a:lnTo>
                  <a:pt x="1097009" y="121233"/>
                </a:lnTo>
                <a:close/>
              </a:path>
              <a:path w="1162050" h="280670">
                <a:moveTo>
                  <a:pt x="1150891" y="121233"/>
                </a:moveTo>
                <a:lnTo>
                  <a:pt x="1143000" y="121233"/>
                </a:lnTo>
                <a:lnTo>
                  <a:pt x="1143000" y="159333"/>
                </a:lnTo>
                <a:lnTo>
                  <a:pt x="1150890" y="159333"/>
                </a:lnTo>
                <a:lnTo>
                  <a:pt x="1156470" y="153753"/>
                </a:lnTo>
                <a:lnTo>
                  <a:pt x="1160654" y="147451"/>
                </a:lnTo>
                <a:lnTo>
                  <a:pt x="1162049" y="140283"/>
                </a:lnTo>
                <a:lnTo>
                  <a:pt x="1160654" y="133114"/>
                </a:lnTo>
                <a:lnTo>
                  <a:pt x="1156470" y="126812"/>
                </a:lnTo>
                <a:lnTo>
                  <a:pt x="1150891" y="1212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81200" y="9359900"/>
            <a:ext cx="3606800" cy="3644900"/>
          </a:xfrm>
          <a:custGeom>
            <a:avLst/>
            <a:gdLst/>
            <a:ahLst/>
            <a:cxnLst/>
            <a:rect l="l" t="t" r="r" b="b"/>
            <a:pathLst>
              <a:path w="3606800" h="3644900">
                <a:moveTo>
                  <a:pt x="3219450" y="0"/>
                </a:moveTo>
                <a:lnTo>
                  <a:pt x="3171042" y="356"/>
                </a:lnTo>
                <a:lnTo>
                  <a:pt x="3122805" y="1422"/>
                </a:lnTo>
                <a:lnTo>
                  <a:pt x="3074746" y="3193"/>
                </a:lnTo>
                <a:lnTo>
                  <a:pt x="3026869" y="5664"/>
                </a:lnTo>
                <a:lnTo>
                  <a:pt x="2979178" y="8830"/>
                </a:lnTo>
                <a:lnTo>
                  <a:pt x="2931680" y="12686"/>
                </a:lnTo>
                <a:lnTo>
                  <a:pt x="2884378" y="17226"/>
                </a:lnTo>
                <a:lnTo>
                  <a:pt x="2837278" y="22446"/>
                </a:lnTo>
                <a:lnTo>
                  <a:pt x="2790385" y="28342"/>
                </a:lnTo>
                <a:lnTo>
                  <a:pt x="2743703" y="34907"/>
                </a:lnTo>
                <a:lnTo>
                  <a:pt x="2697239" y="42137"/>
                </a:lnTo>
                <a:lnTo>
                  <a:pt x="2650996" y="50027"/>
                </a:lnTo>
                <a:lnTo>
                  <a:pt x="2604979" y="58572"/>
                </a:lnTo>
                <a:lnTo>
                  <a:pt x="2559195" y="67767"/>
                </a:lnTo>
                <a:lnTo>
                  <a:pt x="2513647" y="77607"/>
                </a:lnTo>
                <a:lnTo>
                  <a:pt x="2468340" y="88087"/>
                </a:lnTo>
                <a:lnTo>
                  <a:pt x="2423280" y="99202"/>
                </a:lnTo>
                <a:lnTo>
                  <a:pt x="2378472" y="110947"/>
                </a:lnTo>
                <a:lnTo>
                  <a:pt x="2333921" y="123318"/>
                </a:lnTo>
                <a:lnTo>
                  <a:pt x="2289631" y="136308"/>
                </a:lnTo>
                <a:lnTo>
                  <a:pt x="2245607" y="149914"/>
                </a:lnTo>
                <a:lnTo>
                  <a:pt x="2201855" y="164129"/>
                </a:lnTo>
                <a:lnTo>
                  <a:pt x="2158380" y="178950"/>
                </a:lnTo>
                <a:lnTo>
                  <a:pt x="2115186" y="194371"/>
                </a:lnTo>
                <a:lnTo>
                  <a:pt x="2072278" y="210388"/>
                </a:lnTo>
                <a:lnTo>
                  <a:pt x="2029662" y="226994"/>
                </a:lnTo>
                <a:lnTo>
                  <a:pt x="1987342" y="244186"/>
                </a:lnTo>
                <a:lnTo>
                  <a:pt x="1945324" y="261958"/>
                </a:lnTo>
                <a:lnTo>
                  <a:pt x="1903612" y="280306"/>
                </a:lnTo>
                <a:lnTo>
                  <a:pt x="1862212" y="299224"/>
                </a:lnTo>
                <a:lnTo>
                  <a:pt x="1821127" y="318707"/>
                </a:lnTo>
                <a:lnTo>
                  <a:pt x="1780365" y="338750"/>
                </a:lnTo>
                <a:lnTo>
                  <a:pt x="1739928" y="359349"/>
                </a:lnTo>
                <a:lnTo>
                  <a:pt x="1699823" y="380498"/>
                </a:lnTo>
                <a:lnTo>
                  <a:pt x="1660053" y="402193"/>
                </a:lnTo>
                <a:lnTo>
                  <a:pt x="1620626" y="424428"/>
                </a:lnTo>
                <a:lnTo>
                  <a:pt x="1581544" y="447199"/>
                </a:lnTo>
                <a:lnTo>
                  <a:pt x="1542814" y="470500"/>
                </a:lnTo>
                <a:lnTo>
                  <a:pt x="1504439" y="494326"/>
                </a:lnTo>
                <a:lnTo>
                  <a:pt x="1466426" y="518673"/>
                </a:lnTo>
                <a:lnTo>
                  <a:pt x="1428779" y="543536"/>
                </a:lnTo>
                <a:lnTo>
                  <a:pt x="1391504" y="568909"/>
                </a:lnTo>
                <a:lnTo>
                  <a:pt x="1354604" y="594788"/>
                </a:lnTo>
                <a:lnTo>
                  <a:pt x="1318085" y="621167"/>
                </a:lnTo>
                <a:lnTo>
                  <a:pt x="1281953" y="648042"/>
                </a:lnTo>
                <a:lnTo>
                  <a:pt x="1246211" y="675408"/>
                </a:lnTo>
                <a:lnTo>
                  <a:pt x="1210865" y="703259"/>
                </a:lnTo>
                <a:lnTo>
                  <a:pt x="1175921" y="731591"/>
                </a:lnTo>
                <a:lnTo>
                  <a:pt x="1141382" y="760399"/>
                </a:lnTo>
                <a:lnTo>
                  <a:pt x="1107255" y="789677"/>
                </a:lnTo>
                <a:lnTo>
                  <a:pt x="1073543" y="819421"/>
                </a:lnTo>
                <a:lnTo>
                  <a:pt x="1040252" y="849626"/>
                </a:lnTo>
                <a:lnTo>
                  <a:pt x="1007388" y="880287"/>
                </a:lnTo>
                <a:lnTo>
                  <a:pt x="974954" y="911398"/>
                </a:lnTo>
                <a:lnTo>
                  <a:pt x="942955" y="942955"/>
                </a:lnTo>
                <a:lnTo>
                  <a:pt x="911398" y="974954"/>
                </a:lnTo>
                <a:lnTo>
                  <a:pt x="880287" y="1007388"/>
                </a:lnTo>
                <a:lnTo>
                  <a:pt x="849626" y="1040252"/>
                </a:lnTo>
                <a:lnTo>
                  <a:pt x="819421" y="1073543"/>
                </a:lnTo>
                <a:lnTo>
                  <a:pt x="789677" y="1107255"/>
                </a:lnTo>
                <a:lnTo>
                  <a:pt x="760399" y="1141382"/>
                </a:lnTo>
                <a:lnTo>
                  <a:pt x="731591" y="1175921"/>
                </a:lnTo>
                <a:lnTo>
                  <a:pt x="703259" y="1210865"/>
                </a:lnTo>
                <a:lnTo>
                  <a:pt x="675408" y="1246211"/>
                </a:lnTo>
                <a:lnTo>
                  <a:pt x="648042" y="1281953"/>
                </a:lnTo>
                <a:lnTo>
                  <a:pt x="621167" y="1318085"/>
                </a:lnTo>
                <a:lnTo>
                  <a:pt x="594788" y="1354604"/>
                </a:lnTo>
                <a:lnTo>
                  <a:pt x="568909" y="1391504"/>
                </a:lnTo>
                <a:lnTo>
                  <a:pt x="543536" y="1428779"/>
                </a:lnTo>
                <a:lnTo>
                  <a:pt x="518673" y="1466426"/>
                </a:lnTo>
                <a:lnTo>
                  <a:pt x="494326" y="1504439"/>
                </a:lnTo>
                <a:lnTo>
                  <a:pt x="470500" y="1542814"/>
                </a:lnTo>
                <a:lnTo>
                  <a:pt x="447199" y="1581544"/>
                </a:lnTo>
                <a:lnTo>
                  <a:pt x="424428" y="1620626"/>
                </a:lnTo>
                <a:lnTo>
                  <a:pt x="402193" y="1660053"/>
                </a:lnTo>
                <a:lnTo>
                  <a:pt x="380498" y="1699823"/>
                </a:lnTo>
                <a:lnTo>
                  <a:pt x="359349" y="1739928"/>
                </a:lnTo>
                <a:lnTo>
                  <a:pt x="338750" y="1780365"/>
                </a:lnTo>
                <a:lnTo>
                  <a:pt x="318707" y="1821127"/>
                </a:lnTo>
                <a:lnTo>
                  <a:pt x="299224" y="1862212"/>
                </a:lnTo>
                <a:lnTo>
                  <a:pt x="280306" y="1903612"/>
                </a:lnTo>
                <a:lnTo>
                  <a:pt x="261958" y="1945324"/>
                </a:lnTo>
                <a:lnTo>
                  <a:pt x="244186" y="1987342"/>
                </a:lnTo>
                <a:lnTo>
                  <a:pt x="226994" y="2029662"/>
                </a:lnTo>
                <a:lnTo>
                  <a:pt x="210388" y="2072278"/>
                </a:lnTo>
                <a:lnTo>
                  <a:pt x="194371" y="2115186"/>
                </a:lnTo>
                <a:lnTo>
                  <a:pt x="178950" y="2158380"/>
                </a:lnTo>
                <a:lnTo>
                  <a:pt x="164129" y="2201855"/>
                </a:lnTo>
                <a:lnTo>
                  <a:pt x="149914" y="2245607"/>
                </a:lnTo>
                <a:lnTo>
                  <a:pt x="136308" y="2289631"/>
                </a:lnTo>
                <a:lnTo>
                  <a:pt x="123318" y="2333921"/>
                </a:lnTo>
                <a:lnTo>
                  <a:pt x="110947" y="2378472"/>
                </a:lnTo>
                <a:lnTo>
                  <a:pt x="99202" y="2423280"/>
                </a:lnTo>
                <a:lnTo>
                  <a:pt x="88087" y="2468340"/>
                </a:lnTo>
                <a:lnTo>
                  <a:pt x="77607" y="2513647"/>
                </a:lnTo>
                <a:lnTo>
                  <a:pt x="67767" y="2559195"/>
                </a:lnTo>
                <a:lnTo>
                  <a:pt x="58572" y="2604979"/>
                </a:lnTo>
                <a:lnTo>
                  <a:pt x="50027" y="2650996"/>
                </a:lnTo>
                <a:lnTo>
                  <a:pt x="42137" y="2697239"/>
                </a:lnTo>
                <a:lnTo>
                  <a:pt x="34907" y="2743703"/>
                </a:lnTo>
                <a:lnTo>
                  <a:pt x="28342" y="2790385"/>
                </a:lnTo>
                <a:lnTo>
                  <a:pt x="22446" y="2837278"/>
                </a:lnTo>
                <a:lnTo>
                  <a:pt x="17226" y="2884378"/>
                </a:lnTo>
                <a:lnTo>
                  <a:pt x="12686" y="2931680"/>
                </a:lnTo>
                <a:lnTo>
                  <a:pt x="8830" y="2979178"/>
                </a:lnTo>
                <a:lnTo>
                  <a:pt x="5664" y="3026869"/>
                </a:lnTo>
                <a:lnTo>
                  <a:pt x="3193" y="3074746"/>
                </a:lnTo>
                <a:lnTo>
                  <a:pt x="1422" y="3122805"/>
                </a:lnTo>
                <a:lnTo>
                  <a:pt x="356" y="3171042"/>
                </a:lnTo>
                <a:lnTo>
                  <a:pt x="0" y="3219450"/>
                </a:lnTo>
                <a:lnTo>
                  <a:pt x="356" y="3267857"/>
                </a:lnTo>
                <a:lnTo>
                  <a:pt x="1422" y="3316094"/>
                </a:lnTo>
                <a:lnTo>
                  <a:pt x="3193" y="3364153"/>
                </a:lnTo>
                <a:lnTo>
                  <a:pt x="5664" y="3412030"/>
                </a:lnTo>
                <a:lnTo>
                  <a:pt x="8830" y="3459721"/>
                </a:lnTo>
                <a:lnTo>
                  <a:pt x="12686" y="3507219"/>
                </a:lnTo>
                <a:lnTo>
                  <a:pt x="17226" y="3554521"/>
                </a:lnTo>
                <a:lnTo>
                  <a:pt x="22446" y="3601621"/>
                </a:lnTo>
                <a:lnTo>
                  <a:pt x="27887" y="3644900"/>
                </a:lnTo>
                <a:lnTo>
                  <a:pt x="3606800" y="3644900"/>
                </a:lnTo>
                <a:lnTo>
                  <a:pt x="3606800" y="23097"/>
                </a:lnTo>
                <a:lnTo>
                  <a:pt x="3601621" y="22446"/>
                </a:lnTo>
                <a:lnTo>
                  <a:pt x="3554521" y="17226"/>
                </a:lnTo>
                <a:lnTo>
                  <a:pt x="3507219" y="12686"/>
                </a:lnTo>
                <a:lnTo>
                  <a:pt x="3459721" y="8830"/>
                </a:lnTo>
                <a:lnTo>
                  <a:pt x="3412030" y="5664"/>
                </a:lnTo>
                <a:lnTo>
                  <a:pt x="3364153" y="3193"/>
                </a:lnTo>
                <a:lnTo>
                  <a:pt x="3316094" y="1422"/>
                </a:lnTo>
                <a:lnTo>
                  <a:pt x="3267857" y="356"/>
                </a:lnTo>
                <a:lnTo>
                  <a:pt x="3219450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54372" cy="31885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6701" y="3636457"/>
            <a:ext cx="14117797" cy="3213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41935" y="5169253"/>
            <a:ext cx="12396451" cy="3616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84500" y="5753100"/>
            <a:ext cx="12369800" cy="67691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91816" y="4392116"/>
            <a:ext cx="14662811" cy="34587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6300" y="990600"/>
            <a:ext cx="10198100" cy="359783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2231390" cy="2146300"/>
          </a:xfrm>
          <a:custGeom>
            <a:avLst/>
            <a:gdLst/>
            <a:ahLst/>
            <a:cxnLst/>
            <a:rect l="l" t="t" r="r" b="b"/>
            <a:pathLst>
              <a:path w="2231390" h="2146300">
                <a:moveTo>
                  <a:pt x="2231046" y="0"/>
                </a:moveTo>
                <a:lnTo>
                  <a:pt x="0" y="0"/>
                </a:lnTo>
                <a:lnTo>
                  <a:pt x="0" y="2146231"/>
                </a:lnTo>
                <a:lnTo>
                  <a:pt x="6350" y="2146300"/>
                </a:lnTo>
                <a:lnTo>
                  <a:pt x="54189" y="2145783"/>
                </a:lnTo>
                <a:lnTo>
                  <a:pt x="101783" y="2144242"/>
                </a:lnTo>
                <a:lnTo>
                  <a:pt x="149121" y="2141685"/>
                </a:lnTo>
                <a:lnTo>
                  <a:pt x="196193" y="2138124"/>
                </a:lnTo>
                <a:lnTo>
                  <a:pt x="242989" y="2133568"/>
                </a:lnTo>
                <a:lnTo>
                  <a:pt x="289499" y="2128027"/>
                </a:lnTo>
                <a:lnTo>
                  <a:pt x="335713" y="2121513"/>
                </a:lnTo>
                <a:lnTo>
                  <a:pt x="381620" y="2114036"/>
                </a:lnTo>
                <a:lnTo>
                  <a:pt x="427211" y="2105605"/>
                </a:lnTo>
                <a:lnTo>
                  <a:pt x="472476" y="2096231"/>
                </a:lnTo>
                <a:lnTo>
                  <a:pt x="517404" y="2085925"/>
                </a:lnTo>
                <a:lnTo>
                  <a:pt x="561986" y="2074696"/>
                </a:lnTo>
                <a:lnTo>
                  <a:pt x="606212" y="2062555"/>
                </a:lnTo>
                <a:lnTo>
                  <a:pt x="650071" y="2049513"/>
                </a:lnTo>
                <a:lnTo>
                  <a:pt x="693553" y="2035579"/>
                </a:lnTo>
                <a:lnTo>
                  <a:pt x="736649" y="2020764"/>
                </a:lnTo>
                <a:lnTo>
                  <a:pt x="779348" y="2005078"/>
                </a:lnTo>
                <a:lnTo>
                  <a:pt x="821641" y="1988532"/>
                </a:lnTo>
                <a:lnTo>
                  <a:pt x="863516" y="1971135"/>
                </a:lnTo>
                <a:lnTo>
                  <a:pt x="904965" y="1952899"/>
                </a:lnTo>
                <a:lnTo>
                  <a:pt x="945977" y="1933833"/>
                </a:lnTo>
                <a:lnTo>
                  <a:pt x="986541" y="1913948"/>
                </a:lnTo>
                <a:lnTo>
                  <a:pt x="1026649" y="1893254"/>
                </a:lnTo>
                <a:lnTo>
                  <a:pt x="1066290" y="1871761"/>
                </a:lnTo>
                <a:lnTo>
                  <a:pt x="1105454" y="1849480"/>
                </a:lnTo>
                <a:lnTo>
                  <a:pt x="1144130" y="1826422"/>
                </a:lnTo>
                <a:lnTo>
                  <a:pt x="1182310" y="1802595"/>
                </a:lnTo>
                <a:lnTo>
                  <a:pt x="1219982" y="1778011"/>
                </a:lnTo>
                <a:lnTo>
                  <a:pt x="1257137" y="1752680"/>
                </a:lnTo>
                <a:lnTo>
                  <a:pt x="1293764" y="1726612"/>
                </a:lnTo>
                <a:lnTo>
                  <a:pt x="1329854" y="1699818"/>
                </a:lnTo>
                <a:lnTo>
                  <a:pt x="1365397" y="1672307"/>
                </a:lnTo>
                <a:lnTo>
                  <a:pt x="1400382" y="1644091"/>
                </a:lnTo>
                <a:lnTo>
                  <a:pt x="1434799" y="1615179"/>
                </a:lnTo>
                <a:lnTo>
                  <a:pt x="1468639" y="1585582"/>
                </a:lnTo>
                <a:lnTo>
                  <a:pt x="1501891" y="1555311"/>
                </a:lnTo>
                <a:lnTo>
                  <a:pt x="1534546" y="1524374"/>
                </a:lnTo>
                <a:lnTo>
                  <a:pt x="1566592" y="1492783"/>
                </a:lnTo>
                <a:lnTo>
                  <a:pt x="1598021" y="1460549"/>
                </a:lnTo>
                <a:lnTo>
                  <a:pt x="1628822" y="1427680"/>
                </a:lnTo>
                <a:lnTo>
                  <a:pt x="1658985" y="1394188"/>
                </a:lnTo>
                <a:lnTo>
                  <a:pt x="1688500" y="1360084"/>
                </a:lnTo>
                <a:lnTo>
                  <a:pt x="1717357" y="1325376"/>
                </a:lnTo>
                <a:lnTo>
                  <a:pt x="1745546" y="1290076"/>
                </a:lnTo>
                <a:lnTo>
                  <a:pt x="1773057" y="1254194"/>
                </a:lnTo>
                <a:lnTo>
                  <a:pt x="1799880" y="1217740"/>
                </a:lnTo>
                <a:lnTo>
                  <a:pt x="1826004" y="1180725"/>
                </a:lnTo>
                <a:lnTo>
                  <a:pt x="1851420" y="1143158"/>
                </a:lnTo>
                <a:lnTo>
                  <a:pt x="1876118" y="1105051"/>
                </a:lnTo>
                <a:lnTo>
                  <a:pt x="1900087" y="1066413"/>
                </a:lnTo>
                <a:lnTo>
                  <a:pt x="1923318" y="1027254"/>
                </a:lnTo>
                <a:lnTo>
                  <a:pt x="1945801" y="987586"/>
                </a:lnTo>
                <a:lnTo>
                  <a:pt x="1967525" y="947418"/>
                </a:lnTo>
                <a:lnTo>
                  <a:pt x="1988480" y="906761"/>
                </a:lnTo>
                <a:lnTo>
                  <a:pt x="2008657" y="865625"/>
                </a:lnTo>
                <a:lnTo>
                  <a:pt x="2028045" y="824020"/>
                </a:lnTo>
                <a:lnTo>
                  <a:pt x="2046634" y="781956"/>
                </a:lnTo>
                <a:lnTo>
                  <a:pt x="2064414" y="739445"/>
                </a:lnTo>
                <a:lnTo>
                  <a:pt x="2081376" y="696496"/>
                </a:lnTo>
                <a:lnTo>
                  <a:pt x="2097508" y="653119"/>
                </a:lnTo>
                <a:lnTo>
                  <a:pt x="2112802" y="609325"/>
                </a:lnTo>
                <a:lnTo>
                  <a:pt x="2127247" y="565124"/>
                </a:lnTo>
                <a:lnTo>
                  <a:pt x="2140832" y="520527"/>
                </a:lnTo>
                <a:lnTo>
                  <a:pt x="2153549" y="475543"/>
                </a:lnTo>
                <a:lnTo>
                  <a:pt x="2165386" y="430184"/>
                </a:lnTo>
                <a:lnTo>
                  <a:pt x="2176334" y="384459"/>
                </a:lnTo>
                <a:lnTo>
                  <a:pt x="2186383" y="338378"/>
                </a:lnTo>
                <a:lnTo>
                  <a:pt x="2195522" y="291953"/>
                </a:lnTo>
                <a:lnTo>
                  <a:pt x="2203742" y="245192"/>
                </a:lnTo>
                <a:lnTo>
                  <a:pt x="2211033" y="198108"/>
                </a:lnTo>
                <a:lnTo>
                  <a:pt x="2217384" y="150709"/>
                </a:lnTo>
                <a:lnTo>
                  <a:pt x="2222786" y="103007"/>
                </a:lnTo>
                <a:lnTo>
                  <a:pt x="2227228" y="55011"/>
                </a:lnTo>
                <a:lnTo>
                  <a:pt x="2230700" y="6732"/>
                </a:lnTo>
                <a:lnTo>
                  <a:pt x="2231046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81200" y="9359900"/>
            <a:ext cx="3606800" cy="3644900"/>
          </a:xfrm>
          <a:custGeom>
            <a:avLst/>
            <a:gdLst/>
            <a:ahLst/>
            <a:cxnLst/>
            <a:rect l="l" t="t" r="r" b="b"/>
            <a:pathLst>
              <a:path w="3606800" h="3644900">
                <a:moveTo>
                  <a:pt x="3219450" y="0"/>
                </a:moveTo>
                <a:lnTo>
                  <a:pt x="3171042" y="356"/>
                </a:lnTo>
                <a:lnTo>
                  <a:pt x="3122805" y="1422"/>
                </a:lnTo>
                <a:lnTo>
                  <a:pt x="3074746" y="3193"/>
                </a:lnTo>
                <a:lnTo>
                  <a:pt x="3026869" y="5664"/>
                </a:lnTo>
                <a:lnTo>
                  <a:pt x="2979178" y="8830"/>
                </a:lnTo>
                <a:lnTo>
                  <a:pt x="2931680" y="12686"/>
                </a:lnTo>
                <a:lnTo>
                  <a:pt x="2884378" y="17226"/>
                </a:lnTo>
                <a:lnTo>
                  <a:pt x="2837278" y="22446"/>
                </a:lnTo>
                <a:lnTo>
                  <a:pt x="2790385" y="28342"/>
                </a:lnTo>
                <a:lnTo>
                  <a:pt x="2743703" y="34907"/>
                </a:lnTo>
                <a:lnTo>
                  <a:pt x="2697239" y="42137"/>
                </a:lnTo>
                <a:lnTo>
                  <a:pt x="2650996" y="50027"/>
                </a:lnTo>
                <a:lnTo>
                  <a:pt x="2604979" y="58572"/>
                </a:lnTo>
                <a:lnTo>
                  <a:pt x="2559195" y="67767"/>
                </a:lnTo>
                <a:lnTo>
                  <a:pt x="2513647" y="77607"/>
                </a:lnTo>
                <a:lnTo>
                  <a:pt x="2468340" y="88087"/>
                </a:lnTo>
                <a:lnTo>
                  <a:pt x="2423280" y="99202"/>
                </a:lnTo>
                <a:lnTo>
                  <a:pt x="2378472" y="110947"/>
                </a:lnTo>
                <a:lnTo>
                  <a:pt x="2333921" y="123318"/>
                </a:lnTo>
                <a:lnTo>
                  <a:pt x="2289631" y="136308"/>
                </a:lnTo>
                <a:lnTo>
                  <a:pt x="2245607" y="149914"/>
                </a:lnTo>
                <a:lnTo>
                  <a:pt x="2201855" y="164129"/>
                </a:lnTo>
                <a:lnTo>
                  <a:pt x="2158380" y="178950"/>
                </a:lnTo>
                <a:lnTo>
                  <a:pt x="2115186" y="194371"/>
                </a:lnTo>
                <a:lnTo>
                  <a:pt x="2072278" y="210388"/>
                </a:lnTo>
                <a:lnTo>
                  <a:pt x="2029662" y="226994"/>
                </a:lnTo>
                <a:lnTo>
                  <a:pt x="1987342" y="244186"/>
                </a:lnTo>
                <a:lnTo>
                  <a:pt x="1945324" y="261958"/>
                </a:lnTo>
                <a:lnTo>
                  <a:pt x="1903612" y="280306"/>
                </a:lnTo>
                <a:lnTo>
                  <a:pt x="1862212" y="299224"/>
                </a:lnTo>
                <a:lnTo>
                  <a:pt x="1821127" y="318707"/>
                </a:lnTo>
                <a:lnTo>
                  <a:pt x="1780365" y="338750"/>
                </a:lnTo>
                <a:lnTo>
                  <a:pt x="1739928" y="359349"/>
                </a:lnTo>
                <a:lnTo>
                  <a:pt x="1699823" y="380498"/>
                </a:lnTo>
                <a:lnTo>
                  <a:pt x="1660053" y="402193"/>
                </a:lnTo>
                <a:lnTo>
                  <a:pt x="1620626" y="424428"/>
                </a:lnTo>
                <a:lnTo>
                  <a:pt x="1581544" y="447199"/>
                </a:lnTo>
                <a:lnTo>
                  <a:pt x="1542814" y="470500"/>
                </a:lnTo>
                <a:lnTo>
                  <a:pt x="1504439" y="494326"/>
                </a:lnTo>
                <a:lnTo>
                  <a:pt x="1466426" y="518673"/>
                </a:lnTo>
                <a:lnTo>
                  <a:pt x="1428779" y="543536"/>
                </a:lnTo>
                <a:lnTo>
                  <a:pt x="1391504" y="568909"/>
                </a:lnTo>
                <a:lnTo>
                  <a:pt x="1354604" y="594788"/>
                </a:lnTo>
                <a:lnTo>
                  <a:pt x="1318085" y="621167"/>
                </a:lnTo>
                <a:lnTo>
                  <a:pt x="1281953" y="648042"/>
                </a:lnTo>
                <a:lnTo>
                  <a:pt x="1246211" y="675408"/>
                </a:lnTo>
                <a:lnTo>
                  <a:pt x="1210865" y="703259"/>
                </a:lnTo>
                <a:lnTo>
                  <a:pt x="1175921" y="731591"/>
                </a:lnTo>
                <a:lnTo>
                  <a:pt x="1141382" y="760399"/>
                </a:lnTo>
                <a:lnTo>
                  <a:pt x="1107255" y="789677"/>
                </a:lnTo>
                <a:lnTo>
                  <a:pt x="1073543" y="819421"/>
                </a:lnTo>
                <a:lnTo>
                  <a:pt x="1040252" y="849626"/>
                </a:lnTo>
                <a:lnTo>
                  <a:pt x="1007388" y="880287"/>
                </a:lnTo>
                <a:lnTo>
                  <a:pt x="974954" y="911398"/>
                </a:lnTo>
                <a:lnTo>
                  <a:pt x="942955" y="942955"/>
                </a:lnTo>
                <a:lnTo>
                  <a:pt x="911398" y="974954"/>
                </a:lnTo>
                <a:lnTo>
                  <a:pt x="880287" y="1007388"/>
                </a:lnTo>
                <a:lnTo>
                  <a:pt x="849626" y="1040252"/>
                </a:lnTo>
                <a:lnTo>
                  <a:pt x="819421" y="1073543"/>
                </a:lnTo>
                <a:lnTo>
                  <a:pt x="789677" y="1107255"/>
                </a:lnTo>
                <a:lnTo>
                  <a:pt x="760399" y="1141382"/>
                </a:lnTo>
                <a:lnTo>
                  <a:pt x="731591" y="1175921"/>
                </a:lnTo>
                <a:lnTo>
                  <a:pt x="703259" y="1210865"/>
                </a:lnTo>
                <a:lnTo>
                  <a:pt x="675408" y="1246211"/>
                </a:lnTo>
                <a:lnTo>
                  <a:pt x="648042" y="1281953"/>
                </a:lnTo>
                <a:lnTo>
                  <a:pt x="621167" y="1318085"/>
                </a:lnTo>
                <a:lnTo>
                  <a:pt x="594788" y="1354604"/>
                </a:lnTo>
                <a:lnTo>
                  <a:pt x="568909" y="1391504"/>
                </a:lnTo>
                <a:lnTo>
                  <a:pt x="543536" y="1428779"/>
                </a:lnTo>
                <a:lnTo>
                  <a:pt x="518673" y="1466426"/>
                </a:lnTo>
                <a:lnTo>
                  <a:pt x="494326" y="1504439"/>
                </a:lnTo>
                <a:lnTo>
                  <a:pt x="470500" y="1542814"/>
                </a:lnTo>
                <a:lnTo>
                  <a:pt x="447199" y="1581544"/>
                </a:lnTo>
                <a:lnTo>
                  <a:pt x="424428" y="1620626"/>
                </a:lnTo>
                <a:lnTo>
                  <a:pt x="402193" y="1660053"/>
                </a:lnTo>
                <a:lnTo>
                  <a:pt x="380498" y="1699823"/>
                </a:lnTo>
                <a:lnTo>
                  <a:pt x="359349" y="1739928"/>
                </a:lnTo>
                <a:lnTo>
                  <a:pt x="338750" y="1780365"/>
                </a:lnTo>
                <a:lnTo>
                  <a:pt x="318707" y="1821127"/>
                </a:lnTo>
                <a:lnTo>
                  <a:pt x="299224" y="1862212"/>
                </a:lnTo>
                <a:lnTo>
                  <a:pt x="280306" y="1903612"/>
                </a:lnTo>
                <a:lnTo>
                  <a:pt x="261958" y="1945324"/>
                </a:lnTo>
                <a:lnTo>
                  <a:pt x="244186" y="1987342"/>
                </a:lnTo>
                <a:lnTo>
                  <a:pt x="226994" y="2029662"/>
                </a:lnTo>
                <a:lnTo>
                  <a:pt x="210388" y="2072278"/>
                </a:lnTo>
                <a:lnTo>
                  <a:pt x="194371" y="2115186"/>
                </a:lnTo>
                <a:lnTo>
                  <a:pt x="178950" y="2158380"/>
                </a:lnTo>
                <a:lnTo>
                  <a:pt x="164129" y="2201855"/>
                </a:lnTo>
                <a:lnTo>
                  <a:pt x="149914" y="2245607"/>
                </a:lnTo>
                <a:lnTo>
                  <a:pt x="136308" y="2289631"/>
                </a:lnTo>
                <a:lnTo>
                  <a:pt x="123318" y="2333921"/>
                </a:lnTo>
                <a:lnTo>
                  <a:pt x="110947" y="2378472"/>
                </a:lnTo>
                <a:lnTo>
                  <a:pt x="99202" y="2423280"/>
                </a:lnTo>
                <a:lnTo>
                  <a:pt x="88087" y="2468340"/>
                </a:lnTo>
                <a:lnTo>
                  <a:pt x="77607" y="2513647"/>
                </a:lnTo>
                <a:lnTo>
                  <a:pt x="67767" y="2559195"/>
                </a:lnTo>
                <a:lnTo>
                  <a:pt x="58572" y="2604979"/>
                </a:lnTo>
                <a:lnTo>
                  <a:pt x="50027" y="2650996"/>
                </a:lnTo>
                <a:lnTo>
                  <a:pt x="42137" y="2697239"/>
                </a:lnTo>
                <a:lnTo>
                  <a:pt x="34907" y="2743703"/>
                </a:lnTo>
                <a:lnTo>
                  <a:pt x="28342" y="2790385"/>
                </a:lnTo>
                <a:lnTo>
                  <a:pt x="22446" y="2837278"/>
                </a:lnTo>
                <a:lnTo>
                  <a:pt x="17226" y="2884378"/>
                </a:lnTo>
                <a:lnTo>
                  <a:pt x="12686" y="2931680"/>
                </a:lnTo>
                <a:lnTo>
                  <a:pt x="8830" y="2979178"/>
                </a:lnTo>
                <a:lnTo>
                  <a:pt x="5664" y="3026869"/>
                </a:lnTo>
                <a:lnTo>
                  <a:pt x="3193" y="3074746"/>
                </a:lnTo>
                <a:lnTo>
                  <a:pt x="1422" y="3122805"/>
                </a:lnTo>
                <a:lnTo>
                  <a:pt x="356" y="3171042"/>
                </a:lnTo>
                <a:lnTo>
                  <a:pt x="0" y="3219450"/>
                </a:lnTo>
                <a:lnTo>
                  <a:pt x="356" y="3267857"/>
                </a:lnTo>
                <a:lnTo>
                  <a:pt x="1422" y="3316094"/>
                </a:lnTo>
                <a:lnTo>
                  <a:pt x="3193" y="3364153"/>
                </a:lnTo>
                <a:lnTo>
                  <a:pt x="5664" y="3412030"/>
                </a:lnTo>
                <a:lnTo>
                  <a:pt x="8830" y="3459721"/>
                </a:lnTo>
                <a:lnTo>
                  <a:pt x="12686" y="3507219"/>
                </a:lnTo>
                <a:lnTo>
                  <a:pt x="17226" y="3554521"/>
                </a:lnTo>
                <a:lnTo>
                  <a:pt x="22446" y="3601621"/>
                </a:lnTo>
                <a:lnTo>
                  <a:pt x="27887" y="3644900"/>
                </a:lnTo>
                <a:lnTo>
                  <a:pt x="3606800" y="3644900"/>
                </a:lnTo>
                <a:lnTo>
                  <a:pt x="3606800" y="23097"/>
                </a:lnTo>
                <a:lnTo>
                  <a:pt x="3601621" y="22446"/>
                </a:lnTo>
                <a:lnTo>
                  <a:pt x="3554521" y="17226"/>
                </a:lnTo>
                <a:lnTo>
                  <a:pt x="3507219" y="12686"/>
                </a:lnTo>
                <a:lnTo>
                  <a:pt x="3459721" y="8830"/>
                </a:lnTo>
                <a:lnTo>
                  <a:pt x="3412030" y="5664"/>
                </a:lnTo>
                <a:lnTo>
                  <a:pt x="3364153" y="3193"/>
                </a:lnTo>
                <a:lnTo>
                  <a:pt x="3316094" y="1422"/>
                </a:lnTo>
                <a:lnTo>
                  <a:pt x="3267857" y="356"/>
                </a:lnTo>
                <a:lnTo>
                  <a:pt x="3219450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9112" y="6350352"/>
            <a:ext cx="11978612" cy="3616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58764" y="546453"/>
            <a:ext cx="15058574" cy="36165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33600" y="6934200"/>
            <a:ext cx="10756900" cy="37935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81200" y="9359900"/>
            <a:ext cx="3606800" cy="3644900"/>
          </a:xfrm>
          <a:custGeom>
            <a:avLst/>
            <a:gdLst/>
            <a:ahLst/>
            <a:cxnLst/>
            <a:rect l="l" t="t" r="r" b="b"/>
            <a:pathLst>
              <a:path w="3606800" h="3644900">
                <a:moveTo>
                  <a:pt x="3219450" y="0"/>
                </a:moveTo>
                <a:lnTo>
                  <a:pt x="3171042" y="356"/>
                </a:lnTo>
                <a:lnTo>
                  <a:pt x="3122805" y="1422"/>
                </a:lnTo>
                <a:lnTo>
                  <a:pt x="3074746" y="3193"/>
                </a:lnTo>
                <a:lnTo>
                  <a:pt x="3026869" y="5664"/>
                </a:lnTo>
                <a:lnTo>
                  <a:pt x="2979178" y="8830"/>
                </a:lnTo>
                <a:lnTo>
                  <a:pt x="2931680" y="12686"/>
                </a:lnTo>
                <a:lnTo>
                  <a:pt x="2884378" y="17226"/>
                </a:lnTo>
                <a:lnTo>
                  <a:pt x="2837278" y="22446"/>
                </a:lnTo>
                <a:lnTo>
                  <a:pt x="2790385" y="28342"/>
                </a:lnTo>
                <a:lnTo>
                  <a:pt x="2743703" y="34907"/>
                </a:lnTo>
                <a:lnTo>
                  <a:pt x="2697239" y="42137"/>
                </a:lnTo>
                <a:lnTo>
                  <a:pt x="2650996" y="50027"/>
                </a:lnTo>
                <a:lnTo>
                  <a:pt x="2604979" y="58572"/>
                </a:lnTo>
                <a:lnTo>
                  <a:pt x="2559195" y="67767"/>
                </a:lnTo>
                <a:lnTo>
                  <a:pt x="2513647" y="77607"/>
                </a:lnTo>
                <a:lnTo>
                  <a:pt x="2468340" y="88087"/>
                </a:lnTo>
                <a:lnTo>
                  <a:pt x="2423280" y="99202"/>
                </a:lnTo>
                <a:lnTo>
                  <a:pt x="2378472" y="110947"/>
                </a:lnTo>
                <a:lnTo>
                  <a:pt x="2333921" y="123318"/>
                </a:lnTo>
                <a:lnTo>
                  <a:pt x="2289631" y="136308"/>
                </a:lnTo>
                <a:lnTo>
                  <a:pt x="2245607" y="149914"/>
                </a:lnTo>
                <a:lnTo>
                  <a:pt x="2201855" y="164129"/>
                </a:lnTo>
                <a:lnTo>
                  <a:pt x="2158380" y="178950"/>
                </a:lnTo>
                <a:lnTo>
                  <a:pt x="2115186" y="194371"/>
                </a:lnTo>
                <a:lnTo>
                  <a:pt x="2072278" y="210388"/>
                </a:lnTo>
                <a:lnTo>
                  <a:pt x="2029662" y="226994"/>
                </a:lnTo>
                <a:lnTo>
                  <a:pt x="1987342" y="244186"/>
                </a:lnTo>
                <a:lnTo>
                  <a:pt x="1945324" y="261958"/>
                </a:lnTo>
                <a:lnTo>
                  <a:pt x="1903612" y="280306"/>
                </a:lnTo>
                <a:lnTo>
                  <a:pt x="1862212" y="299224"/>
                </a:lnTo>
                <a:lnTo>
                  <a:pt x="1821127" y="318707"/>
                </a:lnTo>
                <a:lnTo>
                  <a:pt x="1780365" y="338750"/>
                </a:lnTo>
                <a:lnTo>
                  <a:pt x="1739928" y="359349"/>
                </a:lnTo>
                <a:lnTo>
                  <a:pt x="1699823" y="380498"/>
                </a:lnTo>
                <a:lnTo>
                  <a:pt x="1660053" y="402193"/>
                </a:lnTo>
                <a:lnTo>
                  <a:pt x="1620626" y="424428"/>
                </a:lnTo>
                <a:lnTo>
                  <a:pt x="1581544" y="447199"/>
                </a:lnTo>
                <a:lnTo>
                  <a:pt x="1542814" y="470500"/>
                </a:lnTo>
                <a:lnTo>
                  <a:pt x="1504439" y="494326"/>
                </a:lnTo>
                <a:lnTo>
                  <a:pt x="1466426" y="518673"/>
                </a:lnTo>
                <a:lnTo>
                  <a:pt x="1428779" y="543536"/>
                </a:lnTo>
                <a:lnTo>
                  <a:pt x="1391504" y="568909"/>
                </a:lnTo>
                <a:lnTo>
                  <a:pt x="1354604" y="594788"/>
                </a:lnTo>
                <a:lnTo>
                  <a:pt x="1318085" y="621167"/>
                </a:lnTo>
                <a:lnTo>
                  <a:pt x="1281953" y="648042"/>
                </a:lnTo>
                <a:lnTo>
                  <a:pt x="1246211" y="675408"/>
                </a:lnTo>
                <a:lnTo>
                  <a:pt x="1210865" y="703259"/>
                </a:lnTo>
                <a:lnTo>
                  <a:pt x="1175921" y="731591"/>
                </a:lnTo>
                <a:lnTo>
                  <a:pt x="1141382" y="760399"/>
                </a:lnTo>
                <a:lnTo>
                  <a:pt x="1107255" y="789677"/>
                </a:lnTo>
                <a:lnTo>
                  <a:pt x="1073543" y="819421"/>
                </a:lnTo>
                <a:lnTo>
                  <a:pt x="1040252" y="849626"/>
                </a:lnTo>
                <a:lnTo>
                  <a:pt x="1007388" y="880287"/>
                </a:lnTo>
                <a:lnTo>
                  <a:pt x="974954" y="911398"/>
                </a:lnTo>
                <a:lnTo>
                  <a:pt x="942955" y="942955"/>
                </a:lnTo>
                <a:lnTo>
                  <a:pt x="911398" y="974954"/>
                </a:lnTo>
                <a:lnTo>
                  <a:pt x="880287" y="1007388"/>
                </a:lnTo>
                <a:lnTo>
                  <a:pt x="849626" y="1040252"/>
                </a:lnTo>
                <a:lnTo>
                  <a:pt x="819421" y="1073543"/>
                </a:lnTo>
                <a:lnTo>
                  <a:pt x="789677" y="1107255"/>
                </a:lnTo>
                <a:lnTo>
                  <a:pt x="760399" y="1141382"/>
                </a:lnTo>
                <a:lnTo>
                  <a:pt x="731591" y="1175921"/>
                </a:lnTo>
                <a:lnTo>
                  <a:pt x="703259" y="1210865"/>
                </a:lnTo>
                <a:lnTo>
                  <a:pt x="675408" y="1246211"/>
                </a:lnTo>
                <a:lnTo>
                  <a:pt x="648042" y="1281953"/>
                </a:lnTo>
                <a:lnTo>
                  <a:pt x="621167" y="1318085"/>
                </a:lnTo>
                <a:lnTo>
                  <a:pt x="594788" y="1354604"/>
                </a:lnTo>
                <a:lnTo>
                  <a:pt x="568909" y="1391504"/>
                </a:lnTo>
                <a:lnTo>
                  <a:pt x="543536" y="1428779"/>
                </a:lnTo>
                <a:lnTo>
                  <a:pt x="518673" y="1466426"/>
                </a:lnTo>
                <a:lnTo>
                  <a:pt x="494326" y="1504439"/>
                </a:lnTo>
                <a:lnTo>
                  <a:pt x="470500" y="1542814"/>
                </a:lnTo>
                <a:lnTo>
                  <a:pt x="447199" y="1581544"/>
                </a:lnTo>
                <a:lnTo>
                  <a:pt x="424428" y="1620626"/>
                </a:lnTo>
                <a:lnTo>
                  <a:pt x="402193" y="1660053"/>
                </a:lnTo>
                <a:lnTo>
                  <a:pt x="380498" y="1699823"/>
                </a:lnTo>
                <a:lnTo>
                  <a:pt x="359349" y="1739928"/>
                </a:lnTo>
                <a:lnTo>
                  <a:pt x="338750" y="1780365"/>
                </a:lnTo>
                <a:lnTo>
                  <a:pt x="318707" y="1821127"/>
                </a:lnTo>
                <a:lnTo>
                  <a:pt x="299224" y="1862212"/>
                </a:lnTo>
                <a:lnTo>
                  <a:pt x="280306" y="1903612"/>
                </a:lnTo>
                <a:lnTo>
                  <a:pt x="261958" y="1945324"/>
                </a:lnTo>
                <a:lnTo>
                  <a:pt x="244186" y="1987342"/>
                </a:lnTo>
                <a:lnTo>
                  <a:pt x="226994" y="2029662"/>
                </a:lnTo>
                <a:lnTo>
                  <a:pt x="210388" y="2072278"/>
                </a:lnTo>
                <a:lnTo>
                  <a:pt x="194371" y="2115186"/>
                </a:lnTo>
                <a:lnTo>
                  <a:pt x="178950" y="2158380"/>
                </a:lnTo>
                <a:lnTo>
                  <a:pt x="164129" y="2201855"/>
                </a:lnTo>
                <a:lnTo>
                  <a:pt x="149914" y="2245607"/>
                </a:lnTo>
                <a:lnTo>
                  <a:pt x="136308" y="2289631"/>
                </a:lnTo>
                <a:lnTo>
                  <a:pt x="123318" y="2333921"/>
                </a:lnTo>
                <a:lnTo>
                  <a:pt x="110947" y="2378472"/>
                </a:lnTo>
                <a:lnTo>
                  <a:pt x="99202" y="2423280"/>
                </a:lnTo>
                <a:lnTo>
                  <a:pt x="88087" y="2468340"/>
                </a:lnTo>
                <a:lnTo>
                  <a:pt x="77607" y="2513647"/>
                </a:lnTo>
                <a:lnTo>
                  <a:pt x="67767" y="2559195"/>
                </a:lnTo>
                <a:lnTo>
                  <a:pt x="58572" y="2604979"/>
                </a:lnTo>
                <a:lnTo>
                  <a:pt x="50027" y="2650996"/>
                </a:lnTo>
                <a:lnTo>
                  <a:pt x="42137" y="2697239"/>
                </a:lnTo>
                <a:lnTo>
                  <a:pt x="34907" y="2743703"/>
                </a:lnTo>
                <a:lnTo>
                  <a:pt x="28342" y="2790385"/>
                </a:lnTo>
                <a:lnTo>
                  <a:pt x="22446" y="2837278"/>
                </a:lnTo>
                <a:lnTo>
                  <a:pt x="17226" y="2884378"/>
                </a:lnTo>
                <a:lnTo>
                  <a:pt x="12686" y="2931680"/>
                </a:lnTo>
                <a:lnTo>
                  <a:pt x="8830" y="2979178"/>
                </a:lnTo>
                <a:lnTo>
                  <a:pt x="5664" y="3026869"/>
                </a:lnTo>
                <a:lnTo>
                  <a:pt x="3193" y="3074746"/>
                </a:lnTo>
                <a:lnTo>
                  <a:pt x="1422" y="3122805"/>
                </a:lnTo>
                <a:lnTo>
                  <a:pt x="356" y="3171042"/>
                </a:lnTo>
                <a:lnTo>
                  <a:pt x="0" y="3219450"/>
                </a:lnTo>
                <a:lnTo>
                  <a:pt x="356" y="3267857"/>
                </a:lnTo>
                <a:lnTo>
                  <a:pt x="1422" y="3316094"/>
                </a:lnTo>
                <a:lnTo>
                  <a:pt x="3193" y="3364153"/>
                </a:lnTo>
                <a:lnTo>
                  <a:pt x="5664" y="3412030"/>
                </a:lnTo>
                <a:lnTo>
                  <a:pt x="8830" y="3459721"/>
                </a:lnTo>
                <a:lnTo>
                  <a:pt x="12686" y="3507219"/>
                </a:lnTo>
                <a:lnTo>
                  <a:pt x="17226" y="3554521"/>
                </a:lnTo>
                <a:lnTo>
                  <a:pt x="22446" y="3601621"/>
                </a:lnTo>
                <a:lnTo>
                  <a:pt x="27887" y="3644900"/>
                </a:lnTo>
                <a:lnTo>
                  <a:pt x="3606800" y="3644900"/>
                </a:lnTo>
                <a:lnTo>
                  <a:pt x="3606800" y="23097"/>
                </a:lnTo>
                <a:lnTo>
                  <a:pt x="3601621" y="22446"/>
                </a:lnTo>
                <a:lnTo>
                  <a:pt x="3554521" y="17226"/>
                </a:lnTo>
                <a:lnTo>
                  <a:pt x="3507219" y="12686"/>
                </a:lnTo>
                <a:lnTo>
                  <a:pt x="3459721" y="8830"/>
                </a:lnTo>
                <a:lnTo>
                  <a:pt x="3412030" y="5664"/>
                </a:lnTo>
                <a:lnTo>
                  <a:pt x="3364153" y="3193"/>
                </a:lnTo>
                <a:lnTo>
                  <a:pt x="3316094" y="1422"/>
                </a:lnTo>
                <a:lnTo>
                  <a:pt x="3267857" y="356"/>
                </a:lnTo>
                <a:lnTo>
                  <a:pt x="3219450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8511" y="732533"/>
            <a:ext cx="2923974" cy="36785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038" y="3130392"/>
            <a:ext cx="14256291" cy="2948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2008" y="3927325"/>
            <a:ext cx="7987422" cy="3071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2234" y="4565483"/>
            <a:ext cx="16322036" cy="7003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8922" y="5657683"/>
            <a:ext cx="14862562" cy="31939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9443" y="6433680"/>
            <a:ext cx="13011397" cy="31810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7555845" cy="275128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26097" y="9011915"/>
            <a:ext cx="11491018" cy="318097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9435" y="7550050"/>
            <a:ext cx="16352056" cy="7185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231390" cy="2146300"/>
          </a:xfrm>
          <a:custGeom>
            <a:avLst/>
            <a:gdLst/>
            <a:ahLst/>
            <a:cxnLst/>
            <a:rect l="l" t="t" r="r" b="b"/>
            <a:pathLst>
              <a:path w="2231390" h="2146300">
                <a:moveTo>
                  <a:pt x="2231046" y="0"/>
                </a:moveTo>
                <a:lnTo>
                  <a:pt x="0" y="0"/>
                </a:lnTo>
                <a:lnTo>
                  <a:pt x="0" y="2146231"/>
                </a:lnTo>
                <a:lnTo>
                  <a:pt x="6350" y="2146300"/>
                </a:lnTo>
                <a:lnTo>
                  <a:pt x="54189" y="2145783"/>
                </a:lnTo>
                <a:lnTo>
                  <a:pt x="101783" y="2144242"/>
                </a:lnTo>
                <a:lnTo>
                  <a:pt x="149121" y="2141685"/>
                </a:lnTo>
                <a:lnTo>
                  <a:pt x="196193" y="2138124"/>
                </a:lnTo>
                <a:lnTo>
                  <a:pt x="242989" y="2133568"/>
                </a:lnTo>
                <a:lnTo>
                  <a:pt x="289499" y="2128027"/>
                </a:lnTo>
                <a:lnTo>
                  <a:pt x="335713" y="2121513"/>
                </a:lnTo>
                <a:lnTo>
                  <a:pt x="381620" y="2114036"/>
                </a:lnTo>
                <a:lnTo>
                  <a:pt x="427211" y="2105605"/>
                </a:lnTo>
                <a:lnTo>
                  <a:pt x="472476" y="2096231"/>
                </a:lnTo>
                <a:lnTo>
                  <a:pt x="517404" y="2085925"/>
                </a:lnTo>
                <a:lnTo>
                  <a:pt x="561986" y="2074696"/>
                </a:lnTo>
                <a:lnTo>
                  <a:pt x="606212" y="2062555"/>
                </a:lnTo>
                <a:lnTo>
                  <a:pt x="650071" y="2049513"/>
                </a:lnTo>
                <a:lnTo>
                  <a:pt x="693553" y="2035579"/>
                </a:lnTo>
                <a:lnTo>
                  <a:pt x="736649" y="2020764"/>
                </a:lnTo>
                <a:lnTo>
                  <a:pt x="779348" y="2005078"/>
                </a:lnTo>
                <a:lnTo>
                  <a:pt x="821641" y="1988532"/>
                </a:lnTo>
                <a:lnTo>
                  <a:pt x="863516" y="1971135"/>
                </a:lnTo>
                <a:lnTo>
                  <a:pt x="904965" y="1952899"/>
                </a:lnTo>
                <a:lnTo>
                  <a:pt x="945977" y="1933833"/>
                </a:lnTo>
                <a:lnTo>
                  <a:pt x="986541" y="1913948"/>
                </a:lnTo>
                <a:lnTo>
                  <a:pt x="1026649" y="1893254"/>
                </a:lnTo>
                <a:lnTo>
                  <a:pt x="1066290" y="1871761"/>
                </a:lnTo>
                <a:lnTo>
                  <a:pt x="1105454" y="1849480"/>
                </a:lnTo>
                <a:lnTo>
                  <a:pt x="1144130" y="1826422"/>
                </a:lnTo>
                <a:lnTo>
                  <a:pt x="1182310" y="1802595"/>
                </a:lnTo>
                <a:lnTo>
                  <a:pt x="1219982" y="1778011"/>
                </a:lnTo>
                <a:lnTo>
                  <a:pt x="1257137" y="1752680"/>
                </a:lnTo>
                <a:lnTo>
                  <a:pt x="1293764" y="1726612"/>
                </a:lnTo>
                <a:lnTo>
                  <a:pt x="1329854" y="1699818"/>
                </a:lnTo>
                <a:lnTo>
                  <a:pt x="1365397" y="1672307"/>
                </a:lnTo>
                <a:lnTo>
                  <a:pt x="1400382" y="1644091"/>
                </a:lnTo>
                <a:lnTo>
                  <a:pt x="1434799" y="1615179"/>
                </a:lnTo>
                <a:lnTo>
                  <a:pt x="1468639" y="1585582"/>
                </a:lnTo>
                <a:lnTo>
                  <a:pt x="1501891" y="1555311"/>
                </a:lnTo>
                <a:lnTo>
                  <a:pt x="1534546" y="1524374"/>
                </a:lnTo>
                <a:lnTo>
                  <a:pt x="1566592" y="1492783"/>
                </a:lnTo>
                <a:lnTo>
                  <a:pt x="1598021" y="1460549"/>
                </a:lnTo>
                <a:lnTo>
                  <a:pt x="1628822" y="1427680"/>
                </a:lnTo>
                <a:lnTo>
                  <a:pt x="1658985" y="1394188"/>
                </a:lnTo>
                <a:lnTo>
                  <a:pt x="1688500" y="1360084"/>
                </a:lnTo>
                <a:lnTo>
                  <a:pt x="1717357" y="1325376"/>
                </a:lnTo>
                <a:lnTo>
                  <a:pt x="1745546" y="1290076"/>
                </a:lnTo>
                <a:lnTo>
                  <a:pt x="1773057" y="1254194"/>
                </a:lnTo>
                <a:lnTo>
                  <a:pt x="1799880" y="1217740"/>
                </a:lnTo>
                <a:lnTo>
                  <a:pt x="1826004" y="1180725"/>
                </a:lnTo>
                <a:lnTo>
                  <a:pt x="1851420" y="1143158"/>
                </a:lnTo>
                <a:lnTo>
                  <a:pt x="1876118" y="1105051"/>
                </a:lnTo>
                <a:lnTo>
                  <a:pt x="1900087" y="1066413"/>
                </a:lnTo>
                <a:lnTo>
                  <a:pt x="1923318" y="1027254"/>
                </a:lnTo>
                <a:lnTo>
                  <a:pt x="1945801" y="987586"/>
                </a:lnTo>
                <a:lnTo>
                  <a:pt x="1967525" y="947418"/>
                </a:lnTo>
                <a:lnTo>
                  <a:pt x="1988480" y="906761"/>
                </a:lnTo>
                <a:lnTo>
                  <a:pt x="2008657" y="865625"/>
                </a:lnTo>
                <a:lnTo>
                  <a:pt x="2028045" y="824020"/>
                </a:lnTo>
                <a:lnTo>
                  <a:pt x="2046634" y="781956"/>
                </a:lnTo>
                <a:lnTo>
                  <a:pt x="2064414" y="739445"/>
                </a:lnTo>
                <a:lnTo>
                  <a:pt x="2081376" y="696496"/>
                </a:lnTo>
                <a:lnTo>
                  <a:pt x="2097508" y="653119"/>
                </a:lnTo>
                <a:lnTo>
                  <a:pt x="2112802" y="609325"/>
                </a:lnTo>
                <a:lnTo>
                  <a:pt x="2127247" y="565124"/>
                </a:lnTo>
                <a:lnTo>
                  <a:pt x="2140832" y="520527"/>
                </a:lnTo>
                <a:lnTo>
                  <a:pt x="2153549" y="475543"/>
                </a:lnTo>
                <a:lnTo>
                  <a:pt x="2165386" y="430184"/>
                </a:lnTo>
                <a:lnTo>
                  <a:pt x="2176334" y="384459"/>
                </a:lnTo>
                <a:lnTo>
                  <a:pt x="2186383" y="338378"/>
                </a:lnTo>
                <a:lnTo>
                  <a:pt x="2195522" y="291953"/>
                </a:lnTo>
                <a:lnTo>
                  <a:pt x="2203742" y="245192"/>
                </a:lnTo>
                <a:lnTo>
                  <a:pt x="2211033" y="198108"/>
                </a:lnTo>
                <a:lnTo>
                  <a:pt x="2217384" y="150709"/>
                </a:lnTo>
                <a:lnTo>
                  <a:pt x="2222786" y="103007"/>
                </a:lnTo>
                <a:lnTo>
                  <a:pt x="2227228" y="55011"/>
                </a:lnTo>
                <a:lnTo>
                  <a:pt x="2230700" y="6732"/>
                </a:lnTo>
                <a:lnTo>
                  <a:pt x="2231046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81200" y="9359900"/>
            <a:ext cx="3606800" cy="3644900"/>
          </a:xfrm>
          <a:custGeom>
            <a:avLst/>
            <a:gdLst/>
            <a:ahLst/>
            <a:cxnLst/>
            <a:rect l="l" t="t" r="r" b="b"/>
            <a:pathLst>
              <a:path w="3606800" h="3644900">
                <a:moveTo>
                  <a:pt x="3219450" y="0"/>
                </a:moveTo>
                <a:lnTo>
                  <a:pt x="3171042" y="356"/>
                </a:lnTo>
                <a:lnTo>
                  <a:pt x="3122805" y="1422"/>
                </a:lnTo>
                <a:lnTo>
                  <a:pt x="3074746" y="3193"/>
                </a:lnTo>
                <a:lnTo>
                  <a:pt x="3026869" y="5664"/>
                </a:lnTo>
                <a:lnTo>
                  <a:pt x="2979178" y="8830"/>
                </a:lnTo>
                <a:lnTo>
                  <a:pt x="2931680" y="12686"/>
                </a:lnTo>
                <a:lnTo>
                  <a:pt x="2884378" y="17226"/>
                </a:lnTo>
                <a:lnTo>
                  <a:pt x="2837278" y="22446"/>
                </a:lnTo>
                <a:lnTo>
                  <a:pt x="2790385" y="28342"/>
                </a:lnTo>
                <a:lnTo>
                  <a:pt x="2743703" y="34907"/>
                </a:lnTo>
                <a:lnTo>
                  <a:pt x="2697239" y="42137"/>
                </a:lnTo>
                <a:lnTo>
                  <a:pt x="2650996" y="50027"/>
                </a:lnTo>
                <a:lnTo>
                  <a:pt x="2604979" y="58572"/>
                </a:lnTo>
                <a:lnTo>
                  <a:pt x="2559195" y="67767"/>
                </a:lnTo>
                <a:lnTo>
                  <a:pt x="2513647" y="77607"/>
                </a:lnTo>
                <a:lnTo>
                  <a:pt x="2468340" y="88087"/>
                </a:lnTo>
                <a:lnTo>
                  <a:pt x="2423280" y="99202"/>
                </a:lnTo>
                <a:lnTo>
                  <a:pt x="2378472" y="110947"/>
                </a:lnTo>
                <a:lnTo>
                  <a:pt x="2333921" y="123318"/>
                </a:lnTo>
                <a:lnTo>
                  <a:pt x="2289631" y="136308"/>
                </a:lnTo>
                <a:lnTo>
                  <a:pt x="2245607" y="149914"/>
                </a:lnTo>
                <a:lnTo>
                  <a:pt x="2201855" y="164129"/>
                </a:lnTo>
                <a:lnTo>
                  <a:pt x="2158380" y="178950"/>
                </a:lnTo>
                <a:lnTo>
                  <a:pt x="2115186" y="194371"/>
                </a:lnTo>
                <a:lnTo>
                  <a:pt x="2072278" y="210388"/>
                </a:lnTo>
                <a:lnTo>
                  <a:pt x="2029662" y="226994"/>
                </a:lnTo>
                <a:lnTo>
                  <a:pt x="1987342" y="244186"/>
                </a:lnTo>
                <a:lnTo>
                  <a:pt x="1945324" y="261958"/>
                </a:lnTo>
                <a:lnTo>
                  <a:pt x="1903612" y="280306"/>
                </a:lnTo>
                <a:lnTo>
                  <a:pt x="1862212" y="299224"/>
                </a:lnTo>
                <a:lnTo>
                  <a:pt x="1821127" y="318707"/>
                </a:lnTo>
                <a:lnTo>
                  <a:pt x="1780365" y="338750"/>
                </a:lnTo>
                <a:lnTo>
                  <a:pt x="1739928" y="359349"/>
                </a:lnTo>
                <a:lnTo>
                  <a:pt x="1699823" y="380498"/>
                </a:lnTo>
                <a:lnTo>
                  <a:pt x="1660053" y="402193"/>
                </a:lnTo>
                <a:lnTo>
                  <a:pt x="1620626" y="424428"/>
                </a:lnTo>
                <a:lnTo>
                  <a:pt x="1581544" y="447199"/>
                </a:lnTo>
                <a:lnTo>
                  <a:pt x="1542814" y="470500"/>
                </a:lnTo>
                <a:lnTo>
                  <a:pt x="1504439" y="494326"/>
                </a:lnTo>
                <a:lnTo>
                  <a:pt x="1466426" y="518673"/>
                </a:lnTo>
                <a:lnTo>
                  <a:pt x="1428779" y="543536"/>
                </a:lnTo>
                <a:lnTo>
                  <a:pt x="1391504" y="568909"/>
                </a:lnTo>
                <a:lnTo>
                  <a:pt x="1354604" y="594788"/>
                </a:lnTo>
                <a:lnTo>
                  <a:pt x="1318085" y="621167"/>
                </a:lnTo>
                <a:lnTo>
                  <a:pt x="1281953" y="648042"/>
                </a:lnTo>
                <a:lnTo>
                  <a:pt x="1246211" y="675408"/>
                </a:lnTo>
                <a:lnTo>
                  <a:pt x="1210865" y="703259"/>
                </a:lnTo>
                <a:lnTo>
                  <a:pt x="1175921" y="731591"/>
                </a:lnTo>
                <a:lnTo>
                  <a:pt x="1141382" y="760399"/>
                </a:lnTo>
                <a:lnTo>
                  <a:pt x="1107255" y="789677"/>
                </a:lnTo>
                <a:lnTo>
                  <a:pt x="1073543" y="819421"/>
                </a:lnTo>
                <a:lnTo>
                  <a:pt x="1040252" y="849626"/>
                </a:lnTo>
                <a:lnTo>
                  <a:pt x="1007388" y="880287"/>
                </a:lnTo>
                <a:lnTo>
                  <a:pt x="974954" y="911398"/>
                </a:lnTo>
                <a:lnTo>
                  <a:pt x="942955" y="942955"/>
                </a:lnTo>
                <a:lnTo>
                  <a:pt x="911398" y="974954"/>
                </a:lnTo>
                <a:lnTo>
                  <a:pt x="880287" y="1007388"/>
                </a:lnTo>
                <a:lnTo>
                  <a:pt x="849626" y="1040252"/>
                </a:lnTo>
                <a:lnTo>
                  <a:pt x="819421" y="1073543"/>
                </a:lnTo>
                <a:lnTo>
                  <a:pt x="789677" y="1107255"/>
                </a:lnTo>
                <a:lnTo>
                  <a:pt x="760399" y="1141382"/>
                </a:lnTo>
                <a:lnTo>
                  <a:pt x="731591" y="1175921"/>
                </a:lnTo>
                <a:lnTo>
                  <a:pt x="703259" y="1210865"/>
                </a:lnTo>
                <a:lnTo>
                  <a:pt x="675408" y="1246211"/>
                </a:lnTo>
                <a:lnTo>
                  <a:pt x="648042" y="1281953"/>
                </a:lnTo>
                <a:lnTo>
                  <a:pt x="621167" y="1318085"/>
                </a:lnTo>
                <a:lnTo>
                  <a:pt x="594788" y="1354604"/>
                </a:lnTo>
                <a:lnTo>
                  <a:pt x="568909" y="1391504"/>
                </a:lnTo>
                <a:lnTo>
                  <a:pt x="543536" y="1428779"/>
                </a:lnTo>
                <a:lnTo>
                  <a:pt x="518673" y="1466426"/>
                </a:lnTo>
                <a:lnTo>
                  <a:pt x="494326" y="1504439"/>
                </a:lnTo>
                <a:lnTo>
                  <a:pt x="470500" y="1542814"/>
                </a:lnTo>
                <a:lnTo>
                  <a:pt x="447199" y="1581544"/>
                </a:lnTo>
                <a:lnTo>
                  <a:pt x="424428" y="1620626"/>
                </a:lnTo>
                <a:lnTo>
                  <a:pt x="402193" y="1660053"/>
                </a:lnTo>
                <a:lnTo>
                  <a:pt x="380498" y="1699823"/>
                </a:lnTo>
                <a:lnTo>
                  <a:pt x="359349" y="1739928"/>
                </a:lnTo>
                <a:lnTo>
                  <a:pt x="338750" y="1780365"/>
                </a:lnTo>
                <a:lnTo>
                  <a:pt x="318707" y="1821127"/>
                </a:lnTo>
                <a:lnTo>
                  <a:pt x="299224" y="1862212"/>
                </a:lnTo>
                <a:lnTo>
                  <a:pt x="280306" y="1903612"/>
                </a:lnTo>
                <a:lnTo>
                  <a:pt x="261958" y="1945324"/>
                </a:lnTo>
                <a:lnTo>
                  <a:pt x="244186" y="1987342"/>
                </a:lnTo>
                <a:lnTo>
                  <a:pt x="226994" y="2029662"/>
                </a:lnTo>
                <a:lnTo>
                  <a:pt x="210388" y="2072278"/>
                </a:lnTo>
                <a:lnTo>
                  <a:pt x="194371" y="2115186"/>
                </a:lnTo>
                <a:lnTo>
                  <a:pt x="178950" y="2158380"/>
                </a:lnTo>
                <a:lnTo>
                  <a:pt x="164129" y="2201855"/>
                </a:lnTo>
                <a:lnTo>
                  <a:pt x="149914" y="2245607"/>
                </a:lnTo>
                <a:lnTo>
                  <a:pt x="136308" y="2289631"/>
                </a:lnTo>
                <a:lnTo>
                  <a:pt x="123318" y="2333921"/>
                </a:lnTo>
                <a:lnTo>
                  <a:pt x="110947" y="2378472"/>
                </a:lnTo>
                <a:lnTo>
                  <a:pt x="99202" y="2423280"/>
                </a:lnTo>
                <a:lnTo>
                  <a:pt x="88087" y="2468340"/>
                </a:lnTo>
                <a:lnTo>
                  <a:pt x="77607" y="2513647"/>
                </a:lnTo>
                <a:lnTo>
                  <a:pt x="67767" y="2559195"/>
                </a:lnTo>
                <a:lnTo>
                  <a:pt x="58572" y="2604979"/>
                </a:lnTo>
                <a:lnTo>
                  <a:pt x="50027" y="2650996"/>
                </a:lnTo>
                <a:lnTo>
                  <a:pt x="42137" y="2697239"/>
                </a:lnTo>
                <a:lnTo>
                  <a:pt x="34907" y="2743703"/>
                </a:lnTo>
                <a:lnTo>
                  <a:pt x="28342" y="2790385"/>
                </a:lnTo>
                <a:lnTo>
                  <a:pt x="22446" y="2837278"/>
                </a:lnTo>
                <a:lnTo>
                  <a:pt x="17226" y="2884378"/>
                </a:lnTo>
                <a:lnTo>
                  <a:pt x="12686" y="2931680"/>
                </a:lnTo>
                <a:lnTo>
                  <a:pt x="8830" y="2979178"/>
                </a:lnTo>
                <a:lnTo>
                  <a:pt x="5664" y="3026869"/>
                </a:lnTo>
                <a:lnTo>
                  <a:pt x="3193" y="3074746"/>
                </a:lnTo>
                <a:lnTo>
                  <a:pt x="1422" y="3122805"/>
                </a:lnTo>
                <a:lnTo>
                  <a:pt x="356" y="3171042"/>
                </a:lnTo>
                <a:lnTo>
                  <a:pt x="0" y="3219450"/>
                </a:lnTo>
                <a:lnTo>
                  <a:pt x="356" y="3267857"/>
                </a:lnTo>
                <a:lnTo>
                  <a:pt x="1422" y="3316094"/>
                </a:lnTo>
                <a:lnTo>
                  <a:pt x="3193" y="3364153"/>
                </a:lnTo>
                <a:lnTo>
                  <a:pt x="5664" y="3412030"/>
                </a:lnTo>
                <a:lnTo>
                  <a:pt x="8830" y="3459721"/>
                </a:lnTo>
                <a:lnTo>
                  <a:pt x="12686" y="3507219"/>
                </a:lnTo>
                <a:lnTo>
                  <a:pt x="17226" y="3554521"/>
                </a:lnTo>
                <a:lnTo>
                  <a:pt x="22446" y="3601621"/>
                </a:lnTo>
                <a:lnTo>
                  <a:pt x="27887" y="3644900"/>
                </a:lnTo>
                <a:lnTo>
                  <a:pt x="3606800" y="3644900"/>
                </a:lnTo>
                <a:lnTo>
                  <a:pt x="3606800" y="23097"/>
                </a:lnTo>
                <a:lnTo>
                  <a:pt x="3601621" y="22446"/>
                </a:lnTo>
                <a:lnTo>
                  <a:pt x="3554521" y="17226"/>
                </a:lnTo>
                <a:lnTo>
                  <a:pt x="3507219" y="12686"/>
                </a:lnTo>
                <a:lnTo>
                  <a:pt x="3459721" y="8830"/>
                </a:lnTo>
                <a:lnTo>
                  <a:pt x="3412030" y="5664"/>
                </a:lnTo>
                <a:lnTo>
                  <a:pt x="3364153" y="3193"/>
                </a:lnTo>
                <a:lnTo>
                  <a:pt x="3316094" y="1422"/>
                </a:lnTo>
                <a:lnTo>
                  <a:pt x="3267857" y="356"/>
                </a:lnTo>
                <a:lnTo>
                  <a:pt x="3219450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7402" y="3943172"/>
            <a:ext cx="11294014" cy="17020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96905" y="622047"/>
            <a:ext cx="5053959" cy="4913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01764" y="1695269"/>
            <a:ext cx="13216465" cy="3685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74900" y="1625600"/>
            <a:ext cx="558800" cy="5207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99829" y="2654653"/>
            <a:ext cx="10522151" cy="80615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74900" y="2578100"/>
            <a:ext cx="558800" cy="5207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74900" y="3873500"/>
            <a:ext cx="558800" cy="5207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74319" y="6485933"/>
            <a:ext cx="7699123" cy="48220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67135" y="7715990"/>
            <a:ext cx="8805970" cy="36760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6633" y="9947092"/>
            <a:ext cx="13385011" cy="356250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0604500" y="7733718"/>
            <a:ext cx="1085850" cy="280670"/>
          </a:xfrm>
          <a:custGeom>
            <a:avLst/>
            <a:gdLst/>
            <a:ahLst/>
            <a:cxnLst/>
            <a:rect l="l" t="t" r="r" b="b"/>
            <a:pathLst>
              <a:path w="1085850" h="280670">
                <a:moveTo>
                  <a:pt x="945566" y="0"/>
                </a:moveTo>
                <a:lnTo>
                  <a:pt x="938398" y="1394"/>
                </a:lnTo>
                <a:lnTo>
                  <a:pt x="932096" y="5579"/>
                </a:lnTo>
                <a:lnTo>
                  <a:pt x="927911" y="11881"/>
                </a:lnTo>
                <a:lnTo>
                  <a:pt x="926516" y="19050"/>
                </a:lnTo>
                <a:lnTo>
                  <a:pt x="927911" y="26219"/>
                </a:lnTo>
                <a:lnTo>
                  <a:pt x="932096" y="32521"/>
                </a:lnTo>
                <a:lnTo>
                  <a:pt x="1039859" y="140283"/>
                </a:lnTo>
                <a:lnTo>
                  <a:pt x="932096" y="248046"/>
                </a:lnTo>
                <a:lnTo>
                  <a:pt x="927911" y="254348"/>
                </a:lnTo>
                <a:lnTo>
                  <a:pt x="926516" y="261517"/>
                </a:lnTo>
                <a:lnTo>
                  <a:pt x="927911" y="268685"/>
                </a:lnTo>
                <a:lnTo>
                  <a:pt x="932096" y="274987"/>
                </a:lnTo>
                <a:lnTo>
                  <a:pt x="938398" y="279172"/>
                </a:lnTo>
                <a:lnTo>
                  <a:pt x="945566" y="280567"/>
                </a:lnTo>
                <a:lnTo>
                  <a:pt x="952734" y="279172"/>
                </a:lnTo>
                <a:lnTo>
                  <a:pt x="959036" y="274987"/>
                </a:lnTo>
                <a:lnTo>
                  <a:pt x="1074691" y="159333"/>
                </a:lnTo>
                <a:lnTo>
                  <a:pt x="1066800" y="159333"/>
                </a:lnTo>
                <a:lnTo>
                  <a:pt x="1066800" y="121233"/>
                </a:lnTo>
                <a:lnTo>
                  <a:pt x="1074690" y="121233"/>
                </a:lnTo>
                <a:lnTo>
                  <a:pt x="959036" y="5579"/>
                </a:lnTo>
                <a:lnTo>
                  <a:pt x="952734" y="1394"/>
                </a:lnTo>
                <a:lnTo>
                  <a:pt x="945566" y="0"/>
                </a:lnTo>
                <a:close/>
              </a:path>
              <a:path w="1085850" h="280670">
                <a:moveTo>
                  <a:pt x="1020809" y="121233"/>
                </a:moveTo>
                <a:lnTo>
                  <a:pt x="0" y="121233"/>
                </a:lnTo>
                <a:lnTo>
                  <a:pt x="0" y="159333"/>
                </a:lnTo>
                <a:lnTo>
                  <a:pt x="1020809" y="159333"/>
                </a:lnTo>
                <a:lnTo>
                  <a:pt x="1039859" y="140283"/>
                </a:lnTo>
                <a:lnTo>
                  <a:pt x="1020809" y="121233"/>
                </a:lnTo>
                <a:close/>
              </a:path>
              <a:path w="1085850" h="280670">
                <a:moveTo>
                  <a:pt x="1074690" y="121233"/>
                </a:moveTo>
                <a:lnTo>
                  <a:pt x="1066800" y="121233"/>
                </a:lnTo>
                <a:lnTo>
                  <a:pt x="1066800" y="159333"/>
                </a:lnTo>
                <a:lnTo>
                  <a:pt x="1074691" y="159333"/>
                </a:lnTo>
                <a:lnTo>
                  <a:pt x="1080270" y="153754"/>
                </a:lnTo>
                <a:lnTo>
                  <a:pt x="1084454" y="147452"/>
                </a:lnTo>
                <a:lnTo>
                  <a:pt x="1085849" y="140283"/>
                </a:lnTo>
                <a:lnTo>
                  <a:pt x="1084454" y="133115"/>
                </a:lnTo>
                <a:lnTo>
                  <a:pt x="1080270" y="126813"/>
                </a:lnTo>
                <a:lnTo>
                  <a:pt x="1074690" y="1212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81200" y="9956218"/>
            <a:ext cx="1035050" cy="280670"/>
          </a:xfrm>
          <a:custGeom>
            <a:avLst/>
            <a:gdLst/>
            <a:ahLst/>
            <a:cxnLst/>
            <a:rect l="l" t="t" r="r" b="b"/>
            <a:pathLst>
              <a:path w="1035050" h="280670">
                <a:moveTo>
                  <a:pt x="894766" y="0"/>
                </a:moveTo>
                <a:lnTo>
                  <a:pt x="887598" y="1394"/>
                </a:lnTo>
                <a:lnTo>
                  <a:pt x="881296" y="5579"/>
                </a:lnTo>
                <a:lnTo>
                  <a:pt x="877111" y="11881"/>
                </a:lnTo>
                <a:lnTo>
                  <a:pt x="875716" y="19050"/>
                </a:lnTo>
                <a:lnTo>
                  <a:pt x="877111" y="26219"/>
                </a:lnTo>
                <a:lnTo>
                  <a:pt x="881296" y="32521"/>
                </a:lnTo>
                <a:lnTo>
                  <a:pt x="989059" y="140283"/>
                </a:lnTo>
                <a:lnTo>
                  <a:pt x="881296" y="248046"/>
                </a:lnTo>
                <a:lnTo>
                  <a:pt x="877111" y="254348"/>
                </a:lnTo>
                <a:lnTo>
                  <a:pt x="875716" y="261517"/>
                </a:lnTo>
                <a:lnTo>
                  <a:pt x="877111" y="268685"/>
                </a:lnTo>
                <a:lnTo>
                  <a:pt x="881296" y="274987"/>
                </a:lnTo>
                <a:lnTo>
                  <a:pt x="887598" y="279172"/>
                </a:lnTo>
                <a:lnTo>
                  <a:pt x="894766" y="280567"/>
                </a:lnTo>
                <a:lnTo>
                  <a:pt x="901934" y="279172"/>
                </a:lnTo>
                <a:lnTo>
                  <a:pt x="908236" y="274987"/>
                </a:lnTo>
                <a:lnTo>
                  <a:pt x="1023891" y="159333"/>
                </a:lnTo>
                <a:lnTo>
                  <a:pt x="1016000" y="159333"/>
                </a:lnTo>
                <a:lnTo>
                  <a:pt x="1016000" y="121233"/>
                </a:lnTo>
                <a:lnTo>
                  <a:pt x="1023890" y="121233"/>
                </a:lnTo>
                <a:lnTo>
                  <a:pt x="908236" y="5579"/>
                </a:lnTo>
                <a:lnTo>
                  <a:pt x="901934" y="1394"/>
                </a:lnTo>
                <a:lnTo>
                  <a:pt x="894766" y="0"/>
                </a:lnTo>
                <a:close/>
              </a:path>
              <a:path w="1035050" h="280670">
                <a:moveTo>
                  <a:pt x="970009" y="121233"/>
                </a:moveTo>
                <a:lnTo>
                  <a:pt x="0" y="121233"/>
                </a:lnTo>
                <a:lnTo>
                  <a:pt x="0" y="159333"/>
                </a:lnTo>
                <a:lnTo>
                  <a:pt x="970009" y="159333"/>
                </a:lnTo>
                <a:lnTo>
                  <a:pt x="989059" y="140283"/>
                </a:lnTo>
                <a:lnTo>
                  <a:pt x="970009" y="121233"/>
                </a:lnTo>
                <a:close/>
              </a:path>
              <a:path w="1035050" h="280670">
                <a:moveTo>
                  <a:pt x="1023890" y="121233"/>
                </a:moveTo>
                <a:lnTo>
                  <a:pt x="1016000" y="121233"/>
                </a:lnTo>
                <a:lnTo>
                  <a:pt x="1016000" y="159333"/>
                </a:lnTo>
                <a:lnTo>
                  <a:pt x="1023891" y="159333"/>
                </a:lnTo>
                <a:lnTo>
                  <a:pt x="1029470" y="153754"/>
                </a:lnTo>
                <a:lnTo>
                  <a:pt x="1033654" y="147452"/>
                </a:lnTo>
                <a:lnTo>
                  <a:pt x="1035049" y="140283"/>
                </a:lnTo>
                <a:lnTo>
                  <a:pt x="1033654" y="133115"/>
                </a:lnTo>
                <a:lnTo>
                  <a:pt x="1029470" y="126813"/>
                </a:lnTo>
                <a:lnTo>
                  <a:pt x="1023890" y="1212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86400" y="11010328"/>
            <a:ext cx="1047750" cy="280670"/>
          </a:xfrm>
          <a:custGeom>
            <a:avLst/>
            <a:gdLst/>
            <a:ahLst/>
            <a:cxnLst/>
            <a:rect l="l" t="t" r="r" b="b"/>
            <a:pathLst>
              <a:path w="1047750" h="280670">
                <a:moveTo>
                  <a:pt x="1047737" y="140284"/>
                </a:moveTo>
                <a:lnTo>
                  <a:pt x="1046353" y="133108"/>
                </a:lnTo>
                <a:lnTo>
                  <a:pt x="1042162" y="126809"/>
                </a:lnTo>
                <a:lnTo>
                  <a:pt x="1036586" y="121234"/>
                </a:lnTo>
                <a:lnTo>
                  <a:pt x="920927" y="5575"/>
                </a:lnTo>
                <a:lnTo>
                  <a:pt x="914628" y="1397"/>
                </a:lnTo>
                <a:lnTo>
                  <a:pt x="907465" y="0"/>
                </a:lnTo>
                <a:lnTo>
                  <a:pt x="900290" y="1397"/>
                </a:lnTo>
                <a:lnTo>
                  <a:pt x="893991" y="5575"/>
                </a:lnTo>
                <a:lnTo>
                  <a:pt x="889800" y="11874"/>
                </a:lnTo>
                <a:lnTo>
                  <a:pt x="888415" y="19050"/>
                </a:lnTo>
                <a:lnTo>
                  <a:pt x="889800" y="26212"/>
                </a:lnTo>
                <a:lnTo>
                  <a:pt x="893991" y="32512"/>
                </a:lnTo>
                <a:lnTo>
                  <a:pt x="982700" y="121234"/>
                </a:lnTo>
                <a:lnTo>
                  <a:pt x="0" y="121234"/>
                </a:lnTo>
                <a:lnTo>
                  <a:pt x="0" y="159334"/>
                </a:lnTo>
                <a:lnTo>
                  <a:pt x="982700" y="159334"/>
                </a:lnTo>
                <a:lnTo>
                  <a:pt x="893991" y="248043"/>
                </a:lnTo>
                <a:lnTo>
                  <a:pt x="889800" y="254342"/>
                </a:lnTo>
                <a:lnTo>
                  <a:pt x="888415" y="261518"/>
                </a:lnTo>
                <a:lnTo>
                  <a:pt x="889800" y="268681"/>
                </a:lnTo>
                <a:lnTo>
                  <a:pt x="893991" y="274980"/>
                </a:lnTo>
                <a:lnTo>
                  <a:pt x="900290" y="279171"/>
                </a:lnTo>
                <a:lnTo>
                  <a:pt x="907465" y="280568"/>
                </a:lnTo>
                <a:lnTo>
                  <a:pt x="914628" y="279171"/>
                </a:lnTo>
                <a:lnTo>
                  <a:pt x="920927" y="274980"/>
                </a:lnTo>
                <a:lnTo>
                  <a:pt x="1036586" y="159334"/>
                </a:lnTo>
                <a:lnTo>
                  <a:pt x="1042162" y="153746"/>
                </a:lnTo>
                <a:lnTo>
                  <a:pt x="1046353" y="147447"/>
                </a:lnTo>
                <a:lnTo>
                  <a:pt x="1047737" y="1402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7400" y="7556500"/>
            <a:ext cx="584200" cy="6349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00" y="9779000"/>
            <a:ext cx="584200" cy="6349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84475" y="11088954"/>
            <a:ext cx="6383176" cy="27123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303267" y="8477069"/>
            <a:ext cx="8360609" cy="368535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4978400" y="8495727"/>
            <a:ext cx="1047750" cy="280670"/>
          </a:xfrm>
          <a:custGeom>
            <a:avLst/>
            <a:gdLst/>
            <a:ahLst/>
            <a:cxnLst/>
            <a:rect l="l" t="t" r="r" b="b"/>
            <a:pathLst>
              <a:path w="1047750" h="280670">
                <a:moveTo>
                  <a:pt x="1047737" y="140284"/>
                </a:moveTo>
                <a:lnTo>
                  <a:pt x="1046353" y="133108"/>
                </a:lnTo>
                <a:lnTo>
                  <a:pt x="1042162" y="126809"/>
                </a:lnTo>
                <a:lnTo>
                  <a:pt x="1036586" y="121234"/>
                </a:lnTo>
                <a:lnTo>
                  <a:pt x="920927" y="5575"/>
                </a:lnTo>
                <a:lnTo>
                  <a:pt x="914628" y="1397"/>
                </a:lnTo>
                <a:lnTo>
                  <a:pt x="907465" y="0"/>
                </a:lnTo>
                <a:lnTo>
                  <a:pt x="900290" y="1397"/>
                </a:lnTo>
                <a:lnTo>
                  <a:pt x="893991" y="5575"/>
                </a:lnTo>
                <a:lnTo>
                  <a:pt x="889800" y="11874"/>
                </a:lnTo>
                <a:lnTo>
                  <a:pt x="888415" y="19050"/>
                </a:lnTo>
                <a:lnTo>
                  <a:pt x="889800" y="26212"/>
                </a:lnTo>
                <a:lnTo>
                  <a:pt x="893991" y="32512"/>
                </a:lnTo>
                <a:lnTo>
                  <a:pt x="982700" y="121234"/>
                </a:lnTo>
                <a:lnTo>
                  <a:pt x="0" y="121234"/>
                </a:lnTo>
                <a:lnTo>
                  <a:pt x="0" y="159334"/>
                </a:lnTo>
                <a:lnTo>
                  <a:pt x="982700" y="159334"/>
                </a:lnTo>
                <a:lnTo>
                  <a:pt x="893991" y="248043"/>
                </a:lnTo>
                <a:lnTo>
                  <a:pt x="889800" y="254342"/>
                </a:lnTo>
                <a:lnTo>
                  <a:pt x="888415" y="261518"/>
                </a:lnTo>
                <a:lnTo>
                  <a:pt x="889800" y="268681"/>
                </a:lnTo>
                <a:lnTo>
                  <a:pt x="893991" y="274980"/>
                </a:lnTo>
                <a:lnTo>
                  <a:pt x="900290" y="279171"/>
                </a:lnTo>
                <a:lnTo>
                  <a:pt x="907465" y="280568"/>
                </a:lnTo>
                <a:lnTo>
                  <a:pt x="914628" y="279171"/>
                </a:lnTo>
                <a:lnTo>
                  <a:pt x="920927" y="274980"/>
                </a:lnTo>
                <a:lnTo>
                  <a:pt x="1036586" y="159334"/>
                </a:lnTo>
                <a:lnTo>
                  <a:pt x="1042162" y="153746"/>
                </a:lnTo>
                <a:lnTo>
                  <a:pt x="1046353" y="147447"/>
                </a:lnTo>
                <a:lnTo>
                  <a:pt x="1047737" y="1402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231390" cy="2146300"/>
          </a:xfrm>
          <a:custGeom>
            <a:avLst/>
            <a:gdLst/>
            <a:ahLst/>
            <a:cxnLst/>
            <a:rect l="l" t="t" r="r" b="b"/>
            <a:pathLst>
              <a:path w="2231390" h="2146300">
                <a:moveTo>
                  <a:pt x="2231046" y="0"/>
                </a:moveTo>
                <a:lnTo>
                  <a:pt x="0" y="0"/>
                </a:lnTo>
                <a:lnTo>
                  <a:pt x="0" y="2146231"/>
                </a:lnTo>
                <a:lnTo>
                  <a:pt x="6350" y="2146300"/>
                </a:lnTo>
                <a:lnTo>
                  <a:pt x="54189" y="2145783"/>
                </a:lnTo>
                <a:lnTo>
                  <a:pt x="101783" y="2144242"/>
                </a:lnTo>
                <a:lnTo>
                  <a:pt x="149121" y="2141685"/>
                </a:lnTo>
                <a:lnTo>
                  <a:pt x="196193" y="2138124"/>
                </a:lnTo>
                <a:lnTo>
                  <a:pt x="242989" y="2133568"/>
                </a:lnTo>
                <a:lnTo>
                  <a:pt x="289499" y="2128027"/>
                </a:lnTo>
                <a:lnTo>
                  <a:pt x="335713" y="2121513"/>
                </a:lnTo>
                <a:lnTo>
                  <a:pt x="381620" y="2114036"/>
                </a:lnTo>
                <a:lnTo>
                  <a:pt x="427211" y="2105605"/>
                </a:lnTo>
                <a:lnTo>
                  <a:pt x="472476" y="2096231"/>
                </a:lnTo>
                <a:lnTo>
                  <a:pt x="517404" y="2085925"/>
                </a:lnTo>
                <a:lnTo>
                  <a:pt x="561986" y="2074696"/>
                </a:lnTo>
                <a:lnTo>
                  <a:pt x="606212" y="2062555"/>
                </a:lnTo>
                <a:lnTo>
                  <a:pt x="650071" y="2049513"/>
                </a:lnTo>
                <a:lnTo>
                  <a:pt x="693553" y="2035579"/>
                </a:lnTo>
                <a:lnTo>
                  <a:pt x="736649" y="2020764"/>
                </a:lnTo>
                <a:lnTo>
                  <a:pt x="779348" y="2005078"/>
                </a:lnTo>
                <a:lnTo>
                  <a:pt x="821641" y="1988532"/>
                </a:lnTo>
                <a:lnTo>
                  <a:pt x="863516" y="1971135"/>
                </a:lnTo>
                <a:lnTo>
                  <a:pt x="904965" y="1952899"/>
                </a:lnTo>
                <a:lnTo>
                  <a:pt x="945977" y="1933833"/>
                </a:lnTo>
                <a:lnTo>
                  <a:pt x="986541" y="1913948"/>
                </a:lnTo>
                <a:lnTo>
                  <a:pt x="1026649" y="1893254"/>
                </a:lnTo>
                <a:lnTo>
                  <a:pt x="1066290" y="1871761"/>
                </a:lnTo>
                <a:lnTo>
                  <a:pt x="1105454" y="1849480"/>
                </a:lnTo>
                <a:lnTo>
                  <a:pt x="1144130" y="1826422"/>
                </a:lnTo>
                <a:lnTo>
                  <a:pt x="1182310" y="1802595"/>
                </a:lnTo>
                <a:lnTo>
                  <a:pt x="1219982" y="1778011"/>
                </a:lnTo>
                <a:lnTo>
                  <a:pt x="1257137" y="1752680"/>
                </a:lnTo>
                <a:lnTo>
                  <a:pt x="1293764" y="1726612"/>
                </a:lnTo>
                <a:lnTo>
                  <a:pt x="1329854" y="1699818"/>
                </a:lnTo>
                <a:lnTo>
                  <a:pt x="1365397" y="1672307"/>
                </a:lnTo>
                <a:lnTo>
                  <a:pt x="1400382" y="1644091"/>
                </a:lnTo>
                <a:lnTo>
                  <a:pt x="1434799" y="1615179"/>
                </a:lnTo>
                <a:lnTo>
                  <a:pt x="1468639" y="1585582"/>
                </a:lnTo>
                <a:lnTo>
                  <a:pt x="1501891" y="1555311"/>
                </a:lnTo>
                <a:lnTo>
                  <a:pt x="1534546" y="1524374"/>
                </a:lnTo>
                <a:lnTo>
                  <a:pt x="1566592" y="1492783"/>
                </a:lnTo>
                <a:lnTo>
                  <a:pt x="1598021" y="1460549"/>
                </a:lnTo>
                <a:lnTo>
                  <a:pt x="1628822" y="1427680"/>
                </a:lnTo>
                <a:lnTo>
                  <a:pt x="1658985" y="1394188"/>
                </a:lnTo>
                <a:lnTo>
                  <a:pt x="1688500" y="1360084"/>
                </a:lnTo>
                <a:lnTo>
                  <a:pt x="1717357" y="1325376"/>
                </a:lnTo>
                <a:lnTo>
                  <a:pt x="1745546" y="1290076"/>
                </a:lnTo>
                <a:lnTo>
                  <a:pt x="1773057" y="1254194"/>
                </a:lnTo>
                <a:lnTo>
                  <a:pt x="1799880" y="1217740"/>
                </a:lnTo>
                <a:lnTo>
                  <a:pt x="1826004" y="1180725"/>
                </a:lnTo>
                <a:lnTo>
                  <a:pt x="1851420" y="1143158"/>
                </a:lnTo>
                <a:lnTo>
                  <a:pt x="1876118" y="1105051"/>
                </a:lnTo>
                <a:lnTo>
                  <a:pt x="1900087" y="1066413"/>
                </a:lnTo>
                <a:lnTo>
                  <a:pt x="1923318" y="1027254"/>
                </a:lnTo>
                <a:lnTo>
                  <a:pt x="1945801" y="987586"/>
                </a:lnTo>
                <a:lnTo>
                  <a:pt x="1967525" y="947418"/>
                </a:lnTo>
                <a:lnTo>
                  <a:pt x="1988480" y="906761"/>
                </a:lnTo>
                <a:lnTo>
                  <a:pt x="2008657" y="865625"/>
                </a:lnTo>
                <a:lnTo>
                  <a:pt x="2028045" y="824020"/>
                </a:lnTo>
                <a:lnTo>
                  <a:pt x="2046634" y="781956"/>
                </a:lnTo>
                <a:lnTo>
                  <a:pt x="2064414" y="739445"/>
                </a:lnTo>
                <a:lnTo>
                  <a:pt x="2081376" y="696496"/>
                </a:lnTo>
                <a:lnTo>
                  <a:pt x="2097508" y="653119"/>
                </a:lnTo>
                <a:lnTo>
                  <a:pt x="2112802" y="609325"/>
                </a:lnTo>
                <a:lnTo>
                  <a:pt x="2127247" y="565124"/>
                </a:lnTo>
                <a:lnTo>
                  <a:pt x="2140832" y="520527"/>
                </a:lnTo>
                <a:lnTo>
                  <a:pt x="2153549" y="475543"/>
                </a:lnTo>
                <a:lnTo>
                  <a:pt x="2165386" y="430184"/>
                </a:lnTo>
                <a:lnTo>
                  <a:pt x="2176334" y="384459"/>
                </a:lnTo>
                <a:lnTo>
                  <a:pt x="2186383" y="338378"/>
                </a:lnTo>
                <a:lnTo>
                  <a:pt x="2195522" y="291953"/>
                </a:lnTo>
                <a:lnTo>
                  <a:pt x="2203742" y="245192"/>
                </a:lnTo>
                <a:lnTo>
                  <a:pt x="2211033" y="198108"/>
                </a:lnTo>
                <a:lnTo>
                  <a:pt x="2217384" y="150709"/>
                </a:lnTo>
                <a:lnTo>
                  <a:pt x="2222786" y="103007"/>
                </a:lnTo>
                <a:lnTo>
                  <a:pt x="2227228" y="55011"/>
                </a:lnTo>
                <a:lnTo>
                  <a:pt x="2230700" y="6732"/>
                </a:lnTo>
                <a:lnTo>
                  <a:pt x="2231046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81200" y="9359900"/>
            <a:ext cx="3606800" cy="3644900"/>
          </a:xfrm>
          <a:custGeom>
            <a:avLst/>
            <a:gdLst/>
            <a:ahLst/>
            <a:cxnLst/>
            <a:rect l="l" t="t" r="r" b="b"/>
            <a:pathLst>
              <a:path w="3606800" h="3644900">
                <a:moveTo>
                  <a:pt x="3219450" y="0"/>
                </a:moveTo>
                <a:lnTo>
                  <a:pt x="3171042" y="356"/>
                </a:lnTo>
                <a:lnTo>
                  <a:pt x="3122805" y="1422"/>
                </a:lnTo>
                <a:lnTo>
                  <a:pt x="3074746" y="3193"/>
                </a:lnTo>
                <a:lnTo>
                  <a:pt x="3026869" y="5664"/>
                </a:lnTo>
                <a:lnTo>
                  <a:pt x="2979178" y="8830"/>
                </a:lnTo>
                <a:lnTo>
                  <a:pt x="2931680" y="12686"/>
                </a:lnTo>
                <a:lnTo>
                  <a:pt x="2884378" y="17226"/>
                </a:lnTo>
                <a:lnTo>
                  <a:pt x="2837278" y="22446"/>
                </a:lnTo>
                <a:lnTo>
                  <a:pt x="2790385" y="28342"/>
                </a:lnTo>
                <a:lnTo>
                  <a:pt x="2743703" y="34907"/>
                </a:lnTo>
                <a:lnTo>
                  <a:pt x="2697239" y="42137"/>
                </a:lnTo>
                <a:lnTo>
                  <a:pt x="2650996" y="50027"/>
                </a:lnTo>
                <a:lnTo>
                  <a:pt x="2604979" y="58572"/>
                </a:lnTo>
                <a:lnTo>
                  <a:pt x="2559195" y="67767"/>
                </a:lnTo>
                <a:lnTo>
                  <a:pt x="2513647" y="77607"/>
                </a:lnTo>
                <a:lnTo>
                  <a:pt x="2468340" y="88087"/>
                </a:lnTo>
                <a:lnTo>
                  <a:pt x="2423280" y="99202"/>
                </a:lnTo>
                <a:lnTo>
                  <a:pt x="2378472" y="110947"/>
                </a:lnTo>
                <a:lnTo>
                  <a:pt x="2333921" y="123318"/>
                </a:lnTo>
                <a:lnTo>
                  <a:pt x="2289631" y="136308"/>
                </a:lnTo>
                <a:lnTo>
                  <a:pt x="2245607" y="149914"/>
                </a:lnTo>
                <a:lnTo>
                  <a:pt x="2201855" y="164129"/>
                </a:lnTo>
                <a:lnTo>
                  <a:pt x="2158380" y="178950"/>
                </a:lnTo>
                <a:lnTo>
                  <a:pt x="2115186" y="194371"/>
                </a:lnTo>
                <a:lnTo>
                  <a:pt x="2072278" y="210388"/>
                </a:lnTo>
                <a:lnTo>
                  <a:pt x="2029662" y="226994"/>
                </a:lnTo>
                <a:lnTo>
                  <a:pt x="1987342" y="244186"/>
                </a:lnTo>
                <a:lnTo>
                  <a:pt x="1945324" y="261958"/>
                </a:lnTo>
                <a:lnTo>
                  <a:pt x="1903612" y="280306"/>
                </a:lnTo>
                <a:lnTo>
                  <a:pt x="1862212" y="299224"/>
                </a:lnTo>
                <a:lnTo>
                  <a:pt x="1821127" y="318707"/>
                </a:lnTo>
                <a:lnTo>
                  <a:pt x="1780365" y="338750"/>
                </a:lnTo>
                <a:lnTo>
                  <a:pt x="1739928" y="359349"/>
                </a:lnTo>
                <a:lnTo>
                  <a:pt x="1699823" y="380498"/>
                </a:lnTo>
                <a:lnTo>
                  <a:pt x="1660053" y="402193"/>
                </a:lnTo>
                <a:lnTo>
                  <a:pt x="1620626" y="424428"/>
                </a:lnTo>
                <a:lnTo>
                  <a:pt x="1581544" y="447199"/>
                </a:lnTo>
                <a:lnTo>
                  <a:pt x="1542814" y="470500"/>
                </a:lnTo>
                <a:lnTo>
                  <a:pt x="1504439" y="494326"/>
                </a:lnTo>
                <a:lnTo>
                  <a:pt x="1466426" y="518673"/>
                </a:lnTo>
                <a:lnTo>
                  <a:pt x="1428779" y="543536"/>
                </a:lnTo>
                <a:lnTo>
                  <a:pt x="1391504" y="568909"/>
                </a:lnTo>
                <a:lnTo>
                  <a:pt x="1354604" y="594788"/>
                </a:lnTo>
                <a:lnTo>
                  <a:pt x="1318085" y="621167"/>
                </a:lnTo>
                <a:lnTo>
                  <a:pt x="1281953" y="648042"/>
                </a:lnTo>
                <a:lnTo>
                  <a:pt x="1246211" y="675408"/>
                </a:lnTo>
                <a:lnTo>
                  <a:pt x="1210865" y="703259"/>
                </a:lnTo>
                <a:lnTo>
                  <a:pt x="1175921" y="731591"/>
                </a:lnTo>
                <a:lnTo>
                  <a:pt x="1141382" y="760399"/>
                </a:lnTo>
                <a:lnTo>
                  <a:pt x="1107255" y="789677"/>
                </a:lnTo>
                <a:lnTo>
                  <a:pt x="1073543" y="819421"/>
                </a:lnTo>
                <a:lnTo>
                  <a:pt x="1040252" y="849626"/>
                </a:lnTo>
                <a:lnTo>
                  <a:pt x="1007388" y="880287"/>
                </a:lnTo>
                <a:lnTo>
                  <a:pt x="974954" y="911398"/>
                </a:lnTo>
                <a:lnTo>
                  <a:pt x="942955" y="942955"/>
                </a:lnTo>
                <a:lnTo>
                  <a:pt x="911398" y="974954"/>
                </a:lnTo>
                <a:lnTo>
                  <a:pt x="880287" y="1007388"/>
                </a:lnTo>
                <a:lnTo>
                  <a:pt x="849626" y="1040252"/>
                </a:lnTo>
                <a:lnTo>
                  <a:pt x="819421" y="1073543"/>
                </a:lnTo>
                <a:lnTo>
                  <a:pt x="789677" y="1107255"/>
                </a:lnTo>
                <a:lnTo>
                  <a:pt x="760399" y="1141382"/>
                </a:lnTo>
                <a:lnTo>
                  <a:pt x="731591" y="1175921"/>
                </a:lnTo>
                <a:lnTo>
                  <a:pt x="703259" y="1210865"/>
                </a:lnTo>
                <a:lnTo>
                  <a:pt x="675408" y="1246211"/>
                </a:lnTo>
                <a:lnTo>
                  <a:pt x="648042" y="1281953"/>
                </a:lnTo>
                <a:lnTo>
                  <a:pt x="621167" y="1318085"/>
                </a:lnTo>
                <a:lnTo>
                  <a:pt x="594788" y="1354604"/>
                </a:lnTo>
                <a:lnTo>
                  <a:pt x="568909" y="1391504"/>
                </a:lnTo>
                <a:lnTo>
                  <a:pt x="543536" y="1428779"/>
                </a:lnTo>
                <a:lnTo>
                  <a:pt x="518673" y="1466426"/>
                </a:lnTo>
                <a:lnTo>
                  <a:pt x="494326" y="1504439"/>
                </a:lnTo>
                <a:lnTo>
                  <a:pt x="470500" y="1542814"/>
                </a:lnTo>
                <a:lnTo>
                  <a:pt x="447199" y="1581544"/>
                </a:lnTo>
                <a:lnTo>
                  <a:pt x="424428" y="1620626"/>
                </a:lnTo>
                <a:lnTo>
                  <a:pt x="402193" y="1660053"/>
                </a:lnTo>
                <a:lnTo>
                  <a:pt x="380498" y="1699823"/>
                </a:lnTo>
                <a:lnTo>
                  <a:pt x="359349" y="1739928"/>
                </a:lnTo>
                <a:lnTo>
                  <a:pt x="338750" y="1780365"/>
                </a:lnTo>
                <a:lnTo>
                  <a:pt x="318707" y="1821127"/>
                </a:lnTo>
                <a:lnTo>
                  <a:pt x="299224" y="1862212"/>
                </a:lnTo>
                <a:lnTo>
                  <a:pt x="280306" y="1903612"/>
                </a:lnTo>
                <a:lnTo>
                  <a:pt x="261958" y="1945324"/>
                </a:lnTo>
                <a:lnTo>
                  <a:pt x="244186" y="1987342"/>
                </a:lnTo>
                <a:lnTo>
                  <a:pt x="226994" y="2029662"/>
                </a:lnTo>
                <a:lnTo>
                  <a:pt x="210388" y="2072278"/>
                </a:lnTo>
                <a:lnTo>
                  <a:pt x="194371" y="2115186"/>
                </a:lnTo>
                <a:lnTo>
                  <a:pt x="178950" y="2158380"/>
                </a:lnTo>
                <a:lnTo>
                  <a:pt x="164129" y="2201855"/>
                </a:lnTo>
                <a:lnTo>
                  <a:pt x="149914" y="2245607"/>
                </a:lnTo>
                <a:lnTo>
                  <a:pt x="136308" y="2289631"/>
                </a:lnTo>
                <a:lnTo>
                  <a:pt x="123318" y="2333921"/>
                </a:lnTo>
                <a:lnTo>
                  <a:pt x="110947" y="2378472"/>
                </a:lnTo>
                <a:lnTo>
                  <a:pt x="99202" y="2423280"/>
                </a:lnTo>
                <a:lnTo>
                  <a:pt x="88087" y="2468340"/>
                </a:lnTo>
                <a:lnTo>
                  <a:pt x="77607" y="2513647"/>
                </a:lnTo>
                <a:lnTo>
                  <a:pt x="67767" y="2559195"/>
                </a:lnTo>
                <a:lnTo>
                  <a:pt x="58572" y="2604979"/>
                </a:lnTo>
                <a:lnTo>
                  <a:pt x="50027" y="2650996"/>
                </a:lnTo>
                <a:lnTo>
                  <a:pt x="42137" y="2697239"/>
                </a:lnTo>
                <a:lnTo>
                  <a:pt x="34907" y="2743703"/>
                </a:lnTo>
                <a:lnTo>
                  <a:pt x="28342" y="2790385"/>
                </a:lnTo>
                <a:lnTo>
                  <a:pt x="22446" y="2837278"/>
                </a:lnTo>
                <a:lnTo>
                  <a:pt x="17226" y="2884378"/>
                </a:lnTo>
                <a:lnTo>
                  <a:pt x="12686" y="2931680"/>
                </a:lnTo>
                <a:lnTo>
                  <a:pt x="8830" y="2979178"/>
                </a:lnTo>
                <a:lnTo>
                  <a:pt x="5664" y="3026869"/>
                </a:lnTo>
                <a:lnTo>
                  <a:pt x="3193" y="3074746"/>
                </a:lnTo>
                <a:lnTo>
                  <a:pt x="1422" y="3122805"/>
                </a:lnTo>
                <a:lnTo>
                  <a:pt x="356" y="3171042"/>
                </a:lnTo>
                <a:lnTo>
                  <a:pt x="0" y="3219450"/>
                </a:lnTo>
                <a:lnTo>
                  <a:pt x="356" y="3267857"/>
                </a:lnTo>
                <a:lnTo>
                  <a:pt x="1422" y="3316094"/>
                </a:lnTo>
                <a:lnTo>
                  <a:pt x="3193" y="3364153"/>
                </a:lnTo>
                <a:lnTo>
                  <a:pt x="5664" y="3412030"/>
                </a:lnTo>
                <a:lnTo>
                  <a:pt x="8830" y="3459721"/>
                </a:lnTo>
                <a:lnTo>
                  <a:pt x="12686" y="3507219"/>
                </a:lnTo>
                <a:lnTo>
                  <a:pt x="17226" y="3554521"/>
                </a:lnTo>
                <a:lnTo>
                  <a:pt x="22446" y="3601621"/>
                </a:lnTo>
                <a:lnTo>
                  <a:pt x="27887" y="3644900"/>
                </a:lnTo>
                <a:lnTo>
                  <a:pt x="3606800" y="3644900"/>
                </a:lnTo>
                <a:lnTo>
                  <a:pt x="3606800" y="23097"/>
                </a:lnTo>
                <a:lnTo>
                  <a:pt x="3601621" y="22446"/>
                </a:lnTo>
                <a:lnTo>
                  <a:pt x="3554521" y="17226"/>
                </a:lnTo>
                <a:lnTo>
                  <a:pt x="3507219" y="12686"/>
                </a:lnTo>
                <a:lnTo>
                  <a:pt x="3459721" y="8830"/>
                </a:lnTo>
                <a:lnTo>
                  <a:pt x="3412030" y="5664"/>
                </a:lnTo>
                <a:lnTo>
                  <a:pt x="3364153" y="3193"/>
                </a:lnTo>
                <a:lnTo>
                  <a:pt x="3316094" y="1422"/>
                </a:lnTo>
                <a:lnTo>
                  <a:pt x="3267857" y="356"/>
                </a:lnTo>
                <a:lnTo>
                  <a:pt x="3219450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1873" y="4870138"/>
            <a:ext cx="6487354" cy="4867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6387" y="8324669"/>
            <a:ext cx="2804478" cy="3685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04200" y="9182100"/>
            <a:ext cx="1879600" cy="187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0854" y="749047"/>
            <a:ext cx="3193109" cy="4913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9010" y="1644469"/>
            <a:ext cx="10898530" cy="36853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681200" y="9359900"/>
            <a:ext cx="3606800" cy="3644900"/>
          </a:xfrm>
          <a:custGeom>
            <a:avLst/>
            <a:gdLst/>
            <a:ahLst/>
            <a:cxnLst/>
            <a:rect l="l" t="t" r="r" b="b"/>
            <a:pathLst>
              <a:path w="3606800" h="3644900">
                <a:moveTo>
                  <a:pt x="3219450" y="0"/>
                </a:moveTo>
                <a:lnTo>
                  <a:pt x="3171042" y="356"/>
                </a:lnTo>
                <a:lnTo>
                  <a:pt x="3122805" y="1422"/>
                </a:lnTo>
                <a:lnTo>
                  <a:pt x="3074746" y="3193"/>
                </a:lnTo>
                <a:lnTo>
                  <a:pt x="3026869" y="5664"/>
                </a:lnTo>
                <a:lnTo>
                  <a:pt x="2979178" y="8830"/>
                </a:lnTo>
                <a:lnTo>
                  <a:pt x="2931680" y="12686"/>
                </a:lnTo>
                <a:lnTo>
                  <a:pt x="2884378" y="17226"/>
                </a:lnTo>
                <a:lnTo>
                  <a:pt x="2837278" y="22446"/>
                </a:lnTo>
                <a:lnTo>
                  <a:pt x="2790385" y="28342"/>
                </a:lnTo>
                <a:lnTo>
                  <a:pt x="2743703" y="34907"/>
                </a:lnTo>
                <a:lnTo>
                  <a:pt x="2697239" y="42137"/>
                </a:lnTo>
                <a:lnTo>
                  <a:pt x="2650996" y="50027"/>
                </a:lnTo>
                <a:lnTo>
                  <a:pt x="2604979" y="58572"/>
                </a:lnTo>
                <a:lnTo>
                  <a:pt x="2559195" y="67767"/>
                </a:lnTo>
                <a:lnTo>
                  <a:pt x="2513647" y="77607"/>
                </a:lnTo>
                <a:lnTo>
                  <a:pt x="2468340" y="88087"/>
                </a:lnTo>
                <a:lnTo>
                  <a:pt x="2423280" y="99202"/>
                </a:lnTo>
                <a:lnTo>
                  <a:pt x="2378472" y="110947"/>
                </a:lnTo>
                <a:lnTo>
                  <a:pt x="2333921" y="123318"/>
                </a:lnTo>
                <a:lnTo>
                  <a:pt x="2289631" y="136308"/>
                </a:lnTo>
                <a:lnTo>
                  <a:pt x="2245607" y="149914"/>
                </a:lnTo>
                <a:lnTo>
                  <a:pt x="2201855" y="164129"/>
                </a:lnTo>
                <a:lnTo>
                  <a:pt x="2158380" y="178950"/>
                </a:lnTo>
                <a:lnTo>
                  <a:pt x="2115186" y="194371"/>
                </a:lnTo>
                <a:lnTo>
                  <a:pt x="2072278" y="210388"/>
                </a:lnTo>
                <a:lnTo>
                  <a:pt x="2029662" y="226994"/>
                </a:lnTo>
                <a:lnTo>
                  <a:pt x="1987342" y="244186"/>
                </a:lnTo>
                <a:lnTo>
                  <a:pt x="1945324" y="261958"/>
                </a:lnTo>
                <a:lnTo>
                  <a:pt x="1903612" y="280306"/>
                </a:lnTo>
                <a:lnTo>
                  <a:pt x="1862212" y="299224"/>
                </a:lnTo>
                <a:lnTo>
                  <a:pt x="1821127" y="318707"/>
                </a:lnTo>
                <a:lnTo>
                  <a:pt x="1780365" y="338750"/>
                </a:lnTo>
                <a:lnTo>
                  <a:pt x="1739928" y="359349"/>
                </a:lnTo>
                <a:lnTo>
                  <a:pt x="1699823" y="380498"/>
                </a:lnTo>
                <a:lnTo>
                  <a:pt x="1660053" y="402193"/>
                </a:lnTo>
                <a:lnTo>
                  <a:pt x="1620626" y="424428"/>
                </a:lnTo>
                <a:lnTo>
                  <a:pt x="1581544" y="447199"/>
                </a:lnTo>
                <a:lnTo>
                  <a:pt x="1542814" y="470500"/>
                </a:lnTo>
                <a:lnTo>
                  <a:pt x="1504439" y="494326"/>
                </a:lnTo>
                <a:lnTo>
                  <a:pt x="1466426" y="518673"/>
                </a:lnTo>
                <a:lnTo>
                  <a:pt x="1428779" y="543536"/>
                </a:lnTo>
                <a:lnTo>
                  <a:pt x="1391504" y="568909"/>
                </a:lnTo>
                <a:lnTo>
                  <a:pt x="1354604" y="594788"/>
                </a:lnTo>
                <a:lnTo>
                  <a:pt x="1318085" y="621167"/>
                </a:lnTo>
                <a:lnTo>
                  <a:pt x="1281953" y="648042"/>
                </a:lnTo>
                <a:lnTo>
                  <a:pt x="1246211" y="675408"/>
                </a:lnTo>
                <a:lnTo>
                  <a:pt x="1210865" y="703259"/>
                </a:lnTo>
                <a:lnTo>
                  <a:pt x="1175921" y="731591"/>
                </a:lnTo>
                <a:lnTo>
                  <a:pt x="1141382" y="760399"/>
                </a:lnTo>
                <a:lnTo>
                  <a:pt x="1107255" y="789677"/>
                </a:lnTo>
                <a:lnTo>
                  <a:pt x="1073543" y="819421"/>
                </a:lnTo>
                <a:lnTo>
                  <a:pt x="1040252" y="849626"/>
                </a:lnTo>
                <a:lnTo>
                  <a:pt x="1007388" y="880287"/>
                </a:lnTo>
                <a:lnTo>
                  <a:pt x="974954" y="911398"/>
                </a:lnTo>
                <a:lnTo>
                  <a:pt x="942955" y="942955"/>
                </a:lnTo>
                <a:lnTo>
                  <a:pt x="911398" y="974954"/>
                </a:lnTo>
                <a:lnTo>
                  <a:pt x="880287" y="1007388"/>
                </a:lnTo>
                <a:lnTo>
                  <a:pt x="849626" y="1040252"/>
                </a:lnTo>
                <a:lnTo>
                  <a:pt x="819421" y="1073543"/>
                </a:lnTo>
                <a:lnTo>
                  <a:pt x="789677" y="1107255"/>
                </a:lnTo>
                <a:lnTo>
                  <a:pt x="760399" y="1141382"/>
                </a:lnTo>
                <a:lnTo>
                  <a:pt x="731591" y="1175921"/>
                </a:lnTo>
                <a:lnTo>
                  <a:pt x="703259" y="1210865"/>
                </a:lnTo>
                <a:lnTo>
                  <a:pt x="675408" y="1246211"/>
                </a:lnTo>
                <a:lnTo>
                  <a:pt x="648042" y="1281953"/>
                </a:lnTo>
                <a:lnTo>
                  <a:pt x="621167" y="1318085"/>
                </a:lnTo>
                <a:lnTo>
                  <a:pt x="594788" y="1354604"/>
                </a:lnTo>
                <a:lnTo>
                  <a:pt x="568909" y="1391504"/>
                </a:lnTo>
                <a:lnTo>
                  <a:pt x="543536" y="1428779"/>
                </a:lnTo>
                <a:lnTo>
                  <a:pt x="518673" y="1466426"/>
                </a:lnTo>
                <a:lnTo>
                  <a:pt x="494326" y="1504439"/>
                </a:lnTo>
                <a:lnTo>
                  <a:pt x="470500" y="1542814"/>
                </a:lnTo>
                <a:lnTo>
                  <a:pt x="447199" y="1581544"/>
                </a:lnTo>
                <a:lnTo>
                  <a:pt x="424428" y="1620626"/>
                </a:lnTo>
                <a:lnTo>
                  <a:pt x="402193" y="1660053"/>
                </a:lnTo>
                <a:lnTo>
                  <a:pt x="380498" y="1699823"/>
                </a:lnTo>
                <a:lnTo>
                  <a:pt x="359349" y="1739928"/>
                </a:lnTo>
                <a:lnTo>
                  <a:pt x="338750" y="1780365"/>
                </a:lnTo>
                <a:lnTo>
                  <a:pt x="318707" y="1821127"/>
                </a:lnTo>
                <a:lnTo>
                  <a:pt x="299224" y="1862212"/>
                </a:lnTo>
                <a:lnTo>
                  <a:pt x="280306" y="1903612"/>
                </a:lnTo>
                <a:lnTo>
                  <a:pt x="261958" y="1945324"/>
                </a:lnTo>
                <a:lnTo>
                  <a:pt x="244186" y="1987342"/>
                </a:lnTo>
                <a:lnTo>
                  <a:pt x="226994" y="2029662"/>
                </a:lnTo>
                <a:lnTo>
                  <a:pt x="210388" y="2072278"/>
                </a:lnTo>
                <a:lnTo>
                  <a:pt x="194371" y="2115186"/>
                </a:lnTo>
                <a:lnTo>
                  <a:pt x="178950" y="2158380"/>
                </a:lnTo>
                <a:lnTo>
                  <a:pt x="164129" y="2201855"/>
                </a:lnTo>
                <a:lnTo>
                  <a:pt x="149914" y="2245607"/>
                </a:lnTo>
                <a:lnTo>
                  <a:pt x="136308" y="2289631"/>
                </a:lnTo>
                <a:lnTo>
                  <a:pt x="123318" y="2333921"/>
                </a:lnTo>
                <a:lnTo>
                  <a:pt x="110947" y="2378472"/>
                </a:lnTo>
                <a:lnTo>
                  <a:pt x="99202" y="2423280"/>
                </a:lnTo>
                <a:lnTo>
                  <a:pt x="88087" y="2468340"/>
                </a:lnTo>
                <a:lnTo>
                  <a:pt x="77607" y="2513647"/>
                </a:lnTo>
                <a:lnTo>
                  <a:pt x="67767" y="2559195"/>
                </a:lnTo>
                <a:lnTo>
                  <a:pt x="58572" y="2604979"/>
                </a:lnTo>
                <a:lnTo>
                  <a:pt x="50027" y="2650996"/>
                </a:lnTo>
                <a:lnTo>
                  <a:pt x="42137" y="2697239"/>
                </a:lnTo>
                <a:lnTo>
                  <a:pt x="34907" y="2743703"/>
                </a:lnTo>
                <a:lnTo>
                  <a:pt x="28342" y="2790385"/>
                </a:lnTo>
                <a:lnTo>
                  <a:pt x="22446" y="2837278"/>
                </a:lnTo>
                <a:lnTo>
                  <a:pt x="17226" y="2884378"/>
                </a:lnTo>
                <a:lnTo>
                  <a:pt x="12686" y="2931680"/>
                </a:lnTo>
                <a:lnTo>
                  <a:pt x="8830" y="2979178"/>
                </a:lnTo>
                <a:lnTo>
                  <a:pt x="5664" y="3026869"/>
                </a:lnTo>
                <a:lnTo>
                  <a:pt x="3193" y="3074746"/>
                </a:lnTo>
                <a:lnTo>
                  <a:pt x="1422" y="3122805"/>
                </a:lnTo>
                <a:lnTo>
                  <a:pt x="356" y="3171042"/>
                </a:lnTo>
                <a:lnTo>
                  <a:pt x="0" y="3219450"/>
                </a:lnTo>
                <a:lnTo>
                  <a:pt x="356" y="3267857"/>
                </a:lnTo>
                <a:lnTo>
                  <a:pt x="1422" y="3316094"/>
                </a:lnTo>
                <a:lnTo>
                  <a:pt x="3193" y="3364153"/>
                </a:lnTo>
                <a:lnTo>
                  <a:pt x="5664" y="3412030"/>
                </a:lnTo>
                <a:lnTo>
                  <a:pt x="8830" y="3459721"/>
                </a:lnTo>
                <a:lnTo>
                  <a:pt x="12686" y="3507219"/>
                </a:lnTo>
                <a:lnTo>
                  <a:pt x="17226" y="3554521"/>
                </a:lnTo>
                <a:lnTo>
                  <a:pt x="22446" y="3601621"/>
                </a:lnTo>
                <a:lnTo>
                  <a:pt x="27887" y="3644900"/>
                </a:lnTo>
                <a:lnTo>
                  <a:pt x="3606800" y="3644900"/>
                </a:lnTo>
                <a:lnTo>
                  <a:pt x="3606800" y="23097"/>
                </a:lnTo>
                <a:lnTo>
                  <a:pt x="3601621" y="22446"/>
                </a:lnTo>
                <a:lnTo>
                  <a:pt x="3554521" y="17226"/>
                </a:lnTo>
                <a:lnTo>
                  <a:pt x="3507219" y="12686"/>
                </a:lnTo>
                <a:lnTo>
                  <a:pt x="3459721" y="8830"/>
                </a:lnTo>
                <a:lnTo>
                  <a:pt x="3412030" y="5664"/>
                </a:lnTo>
                <a:lnTo>
                  <a:pt x="3364153" y="3193"/>
                </a:lnTo>
                <a:lnTo>
                  <a:pt x="3316094" y="1422"/>
                </a:lnTo>
                <a:lnTo>
                  <a:pt x="3267857" y="356"/>
                </a:lnTo>
                <a:lnTo>
                  <a:pt x="3219450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58715" y="6870526"/>
            <a:ext cx="8433348" cy="34396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0"/>
            <a:ext cx="2231390" cy="2146300"/>
          </a:xfrm>
          <a:custGeom>
            <a:avLst/>
            <a:gdLst/>
            <a:ahLst/>
            <a:cxnLst/>
            <a:rect l="l" t="t" r="r" b="b"/>
            <a:pathLst>
              <a:path w="2231390" h="2146300">
                <a:moveTo>
                  <a:pt x="2231034" y="0"/>
                </a:moveTo>
                <a:lnTo>
                  <a:pt x="0" y="0"/>
                </a:lnTo>
                <a:lnTo>
                  <a:pt x="0" y="2146236"/>
                </a:lnTo>
                <a:lnTo>
                  <a:pt x="6350" y="2146300"/>
                </a:lnTo>
                <a:lnTo>
                  <a:pt x="54178" y="2145792"/>
                </a:lnTo>
                <a:lnTo>
                  <a:pt x="101777" y="2144242"/>
                </a:lnTo>
                <a:lnTo>
                  <a:pt x="149110" y="2141690"/>
                </a:lnTo>
                <a:lnTo>
                  <a:pt x="196189" y="2138134"/>
                </a:lnTo>
                <a:lnTo>
                  <a:pt x="242989" y="2133574"/>
                </a:lnTo>
                <a:lnTo>
                  <a:pt x="289496" y="2128037"/>
                </a:lnTo>
                <a:lnTo>
                  <a:pt x="335711" y="2121522"/>
                </a:lnTo>
                <a:lnTo>
                  <a:pt x="381609" y="2114042"/>
                </a:lnTo>
                <a:lnTo>
                  <a:pt x="427202" y="2105609"/>
                </a:lnTo>
                <a:lnTo>
                  <a:pt x="472465" y="2096236"/>
                </a:lnTo>
                <a:lnTo>
                  <a:pt x="517398" y="2085936"/>
                </a:lnTo>
                <a:lnTo>
                  <a:pt x="561975" y="2074697"/>
                </a:lnTo>
                <a:lnTo>
                  <a:pt x="606209" y="2062556"/>
                </a:lnTo>
                <a:lnTo>
                  <a:pt x="650062" y="2049513"/>
                </a:lnTo>
                <a:lnTo>
                  <a:pt x="693547" y="2035581"/>
                </a:lnTo>
                <a:lnTo>
                  <a:pt x="736638" y="2020773"/>
                </a:lnTo>
                <a:lnTo>
                  <a:pt x="779348" y="2005088"/>
                </a:lnTo>
                <a:lnTo>
                  <a:pt x="821639" y="1988540"/>
                </a:lnTo>
                <a:lnTo>
                  <a:pt x="863511" y="1971141"/>
                </a:lnTo>
                <a:lnTo>
                  <a:pt x="904963" y="1952904"/>
                </a:lnTo>
                <a:lnTo>
                  <a:pt x="945972" y="1933841"/>
                </a:lnTo>
                <a:lnTo>
                  <a:pt x="986536" y="1913953"/>
                </a:lnTo>
                <a:lnTo>
                  <a:pt x="1026642" y="1893265"/>
                </a:lnTo>
                <a:lnTo>
                  <a:pt x="1066279" y="1871764"/>
                </a:lnTo>
                <a:lnTo>
                  <a:pt x="1105446" y="1849488"/>
                </a:lnTo>
                <a:lnTo>
                  <a:pt x="1144130" y="1826425"/>
                </a:lnTo>
                <a:lnTo>
                  <a:pt x="1182306" y="1802599"/>
                </a:lnTo>
                <a:lnTo>
                  <a:pt x="1219974" y="1778012"/>
                </a:lnTo>
                <a:lnTo>
                  <a:pt x="1257134" y="1752688"/>
                </a:lnTo>
                <a:lnTo>
                  <a:pt x="1293761" y="1726615"/>
                </a:lnTo>
                <a:lnTo>
                  <a:pt x="1329842" y="1699818"/>
                </a:lnTo>
                <a:lnTo>
                  <a:pt x="1365389" y="1672310"/>
                </a:lnTo>
                <a:lnTo>
                  <a:pt x="1400378" y="1644103"/>
                </a:lnTo>
                <a:lnTo>
                  <a:pt x="1434795" y="1615186"/>
                </a:lnTo>
                <a:lnTo>
                  <a:pt x="1468628" y="1585595"/>
                </a:lnTo>
                <a:lnTo>
                  <a:pt x="1501889" y="1555318"/>
                </a:lnTo>
                <a:lnTo>
                  <a:pt x="1534541" y="1524381"/>
                </a:lnTo>
                <a:lnTo>
                  <a:pt x="1566583" y="1492796"/>
                </a:lnTo>
                <a:lnTo>
                  <a:pt x="1598015" y="1460550"/>
                </a:lnTo>
                <a:lnTo>
                  <a:pt x="1628813" y="1427683"/>
                </a:lnTo>
                <a:lnTo>
                  <a:pt x="1658975" y="1394193"/>
                </a:lnTo>
                <a:lnTo>
                  <a:pt x="1688490" y="1360093"/>
                </a:lnTo>
                <a:lnTo>
                  <a:pt x="1717357" y="1325384"/>
                </a:lnTo>
                <a:lnTo>
                  <a:pt x="1745538" y="1290078"/>
                </a:lnTo>
                <a:lnTo>
                  <a:pt x="1773047" y="1254201"/>
                </a:lnTo>
                <a:lnTo>
                  <a:pt x="1799869" y="1217752"/>
                </a:lnTo>
                <a:lnTo>
                  <a:pt x="1825993" y="1180731"/>
                </a:lnTo>
                <a:lnTo>
                  <a:pt x="1851418" y="1143165"/>
                </a:lnTo>
                <a:lnTo>
                  <a:pt x="1876107" y="1105052"/>
                </a:lnTo>
                <a:lnTo>
                  <a:pt x="1900085" y="1066419"/>
                </a:lnTo>
                <a:lnTo>
                  <a:pt x="1923313" y="1027264"/>
                </a:lnTo>
                <a:lnTo>
                  <a:pt x="1945792" y="987590"/>
                </a:lnTo>
                <a:lnTo>
                  <a:pt x="1967522" y="947420"/>
                </a:lnTo>
                <a:lnTo>
                  <a:pt x="1988477" y="906767"/>
                </a:lnTo>
                <a:lnTo>
                  <a:pt x="2008644" y="865632"/>
                </a:lnTo>
                <a:lnTo>
                  <a:pt x="2028037" y="824026"/>
                </a:lnTo>
                <a:lnTo>
                  <a:pt x="2046630" y="781964"/>
                </a:lnTo>
                <a:lnTo>
                  <a:pt x="2064410" y="739457"/>
                </a:lnTo>
                <a:lnTo>
                  <a:pt x="2081364" y="696506"/>
                </a:lnTo>
                <a:lnTo>
                  <a:pt x="2097506" y="653122"/>
                </a:lnTo>
                <a:lnTo>
                  <a:pt x="2112797" y="609333"/>
                </a:lnTo>
                <a:lnTo>
                  <a:pt x="2127237" y="565124"/>
                </a:lnTo>
                <a:lnTo>
                  <a:pt x="2140826" y="520534"/>
                </a:lnTo>
                <a:lnTo>
                  <a:pt x="2153539" y="475551"/>
                </a:lnTo>
                <a:lnTo>
                  <a:pt x="2165375" y="430187"/>
                </a:lnTo>
                <a:lnTo>
                  <a:pt x="2176322" y="384467"/>
                </a:lnTo>
                <a:lnTo>
                  <a:pt x="2186381" y="338378"/>
                </a:lnTo>
                <a:lnTo>
                  <a:pt x="2195512" y="291960"/>
                </a:lnTo>
                <a:lnTo>
                  <a:pt x="2203742" y="245198"/>
                </a:lnTo>
                <a:lnTo>
                  <a:pt x="2211032" y="198120"/>
                </a:lnTo>
                <a:lnTo>
                  <a:pt x="2217382" y="150710"/>
                </a:lnTo>
                <a:lnTo>
                  <a:pt x="2222779" y="103009"/>
                </a:lnTo>
                <a:lnTo>
                  <a:pt x="2227224" y="55016"/>
                </a:lnTo>
                <a:lnTo>
                  <a:pt x="2230691" y="6743"/>
                </a:lnTo>
                <a:lnTo>
                  <a:pt x="2231034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35126" y="2342969"/>
            <a:ext cx="11646364" cy="3685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34617" y="3041469"/>
            <a:ext cx="11672782" cy="36853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48357" y="5030420"/>
            <a:ext cx="1719960" cy="40978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36465" y="5778325"/>
            <a:ext cx="7729959" cy="34396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59111" y="6286325"/>
            <a:ext cx="12217107" cy="34396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046933" y="7417498"/>
            <a:ext cx="12438532" cy="15622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294260" y="9181926"/>
            <a:ext cx="8103265" cy="34396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294260" y="10350326"/>
            <a:ext cx="9431736" cy="34396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294260" y="9766126"/>
            <a:ext cx="8123242" cy="34396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294260" y="11036126"/>
            <a:ext cx="9077698" cy="34396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294260" y="11720017"/>
            <a:ext cx="9541997" cy="345876"/>
          </a:xfrm>
          <a:prstGeom prst="rect">
            <a:avLst/>
          </a:prstGeom>
        </p:spPr>
      </p:pic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EF148F75-E928-27B5-FB0E-9F276A363E9B}"/>
              </a:ext>
            </a:extLst>
          </p:cNvPr>
          <p:cNvCxnSpPr/>
          <p:nvPr/>
        </p:nvCxnSpPr>
        <p:spPr>
          <a:xfrm>
            <a:off x="9144000" y="3683000"/>
            <a:ext cx="0" cy="114300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4504" y="2530021"/>
            <a:ext cx="6302870" cy="3177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7927" y="3555825"/>
            <a:ext cx="15223075" cy="34396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17496" y="9359900"/>
            <a:ext cx="8870503" cy="3644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64385" y="4209251"/>
            <a:ext cx="7783899" cy="35644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7244441" cy="221788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8084" y="11538222"/>
            <a:ext cx="6904789" cy="34986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47790" y="799847"/>
            <a:ext cx="9840269" cy="49138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84300" y="4838700"/>
            <a:ext cx="6413500" cy="6426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918700" y="4838700"/>
            <a:ext cx="7239000" cy="6426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8253" y="948733"/>
            <a:ext cx="6050116" cy="48220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536" y="2724049"/>
            <a:ext cx="7140653" cy="33754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076" y="9359900"/>
            <a:ext cx="17784923" cy="36449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428851" y="2970907"/>
            <a:ext cx="705485" cy="694690"/>
          </a:xfrm>
          <a:custGeom>
            <a:avLst/>
            <a:gdLst/>
            <a:ahLst/>
            <a:cxnLst/>
            <a:rect l="l" t="t" r="r" b="b"/>
            <a:pathLst>
              <a:path w="705484" h="694689">
                <a:moveTo>
                  <a:pt x="698150" y="488958"/>
                </a:moveTo>
                <a:lnTo>
                  <a:pt x="692056" y="484933"/>
                </a:lnTo>
                <a:lnTo>
                  <a:pt x="684627" y="483507"/>
                </a:lnTo>
                <a:lnTo>
                  <a:pt x="677227" y="485074"/>
                </a:lnTo>
                <a:lnTo>
                  <a:pt x="671211" y="489214"/>
                </a:lnTo>
                <a:lnTo>
                  <a:pt x="667186" y="495308"/>
                </a:lnTo>
                <a:lnTo>
                  <a:pt x="665760" y="502737"/>
                </a:lnTo>
                <a:lnTo>
                  <a:pt x="667211" y="655131"/>
                </a:lnTo>
                <a:lnTo>
                  <a:pt x="514818" y="656581"/>
                </a:lnTo>
                <a:lnTo>
                  <a:pt x="507418" y="658149"/>
                </a:lnTo>
                <a:lnTo>
                  <a:pt x="501401" y="662289"/>
                </a:lnTo>
                <a:lnTo>
                  <a:pt x="497376" y="668383"/>
                </a:lnTo>
                <a:lnTo>
                  <a:pt x="495950" y="675812"/>
                </a:lnTo>
                <a:lnTo>
                  <a:pt x="497518" y="683212"/>
                </a:lnTo>
                <a:lnTo>
                  <a:pt x="501658" y="689228"/>
                </a:lnTo>
                <a:lnTo>
                  <a:pt x="507752" y="693253"/>
                </a:lnTo>
                <a:lnTo>
                  <a:pt x="515180" y="694680"/>
                </a:lnTo>
                <a:lnTo>
                  <a:pt x="678731" y="693121"/>
                </a:lnTo>
                <a:lnTo>
                  <a:pt x="673100" y="687596"/>
                </a:lnTo>
                <a:lnTo>
                  <a:pt x="699783" y="660400"/>
                </a:lnTo>
                <a:lnTo>
                  <a:pt x="705415" y="665926"/>
                </a:lnTo>
                <a:lnTo>
                  <a:pt x="703858" y="502374"/>
                </a:lnTo>
                <a:lnTo>
                  <a:pt x="702290" y="494974"/>
                </a:lnTo>
                <a:lnTo>
                  <a:pt x="698150" y="488958"/>
                </a:lnTo>
                <a:close/>
              </a:path>
              <a:path w="705484" h="694689">
                <a:moveTo>
                  <a:pt x="666954" y="628191"/>
                </a:moveTo>
                <a:lnTo>
                  <a:pt x="26682" y="0"/>
                </a:lnTo>
                <a:lnTo>
                  <a:pt x="0" y="27196"/>
                </a:lnTo>
                <a:lnTo>
                  <a:pt x="640271" y="655387"/>
                </a:lnTo>
                <a:lnTo>
                  <a:pt x="667211" y="655130"/>
                </a:lnTo>
                <a:lnTo>
                  <a:pt x="666954" y="628191"/>
                </a:lnTo>
                <a:close/>
              </a:path>
              <a:path w="705484" h="694689">
                <a:moveTo>
                  <a:pt x="705415" y="665926"/>
                </a:moveTo>
                <a:lnTo>
                  <a:pt x="699783" y="660400"/>
                </a:lnTo>
                <a:lnTo>
                  <a:pt x="673100" y="687596"/>
                </a:lnTo>
                <a:lnTo>
                  <a:pt x="678731" y="693121"/>
                </a:lnTo>
                <a:lnTo>
                  <a:pt x="705490" y="673816"/>
                </a:lnTo>
                <a:lnTo>
                  <a:pt x="705415" y="6659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83006" y="6660963"/>
            <a:ext cx="7794314" cy="13557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75426" y="3744417"/>
            <a:ext cx="9915722" cy="186987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84200" y="6857418"/>
            <a:ext cx="1289050" cy="280670"/>
          </a:xfrm>
          <a:custGeom>
            <a:avLst/>
            <a:gdLst/>
            <a:ahLst/>
            <a:cxnLst/>
            <a:rect l="l" t="t" r="r" b="b"/>
            <a:pathLst>
              <a:path w="1289050" h="280670">
                <a:moveTo>
                  <a:pt x="1148766" y="0"/>
                </a:moveTo>
                <a:lnTo>
                  <a:pt x="1141598" y="1394"/>
                </a:lnTo>
                <a:lnTo>
                  <a:pt x="1135296" y="5579"/>
                </a:lnTo>
                <a:lnTo>
                  <a:pt x="1131111" y="11881"/>
                </a:lnTo>
                <a:lnTo>
                  <a:pt x="1129716" y="19050"/>
                </a:lnTo>
                <a:lnTo>
                  <a:pt x="1131111" y="26219"/>
                </a:lnTo>
                <a:lnTo>
                  <a:pt x="1135296" y="32521"/>
                </a:lnTo>
                <a:lnTo>
                  <a:pt x="1243059" y="140283"/>
                </a:lnTo>
                <a:lnTo>
                  <a:pt x="1135296" y="248046"/>
                </a:lnTo>
                <a:lnTo>
                  <a:pt x="1131111" y="254348"/>
                </a:lnTo>
                <a:lnTo>
                  <a:pt x="1129716" y="261517"/>
                </a:lnTo>
                <a:lnTo>
                  <a:pt x="1131111" y="268685"/>
                </a:lnTo>
                <a:lnTo>
                  <a:pt x="1135296" y="274987"/>
                </a:lnTo>
                <a:lnTo>
                  <a:pt x="1141598" y="279172"/>
                </a:lnTo>
                <a:lnTo>
                  <a:pt x="1148766" y="280567"/>
                </a:lnTo>
                <a:lnTo>
                  <a:pt x="1155934" y="279172"/>
                </a:lnTo>
                <a:lnTo>
                  <a:pt x="1162236" y="274987"/>
                </a:lnTo>
                <a:lnTo>
                  <a:pt x="1277895" y="159333"/>
                </a:lnTo>
                <a:lnTo>
                  <a:pt x="1270000" y="159333"/>
                </a:lnTo>
                <a:lnTo>
                  <a:pt x="1270000" y="121233"/>
                </a:lnTo>
                <a:lnTo>
                  <a:pt x="1277894" y="121233"/>
                </a:lnTo>
                <a:lnTo>
                  <a:pt x="1162236" y="5579"/>
                </a:lnTo>
                <a:lnTo>
                  <a:pt x="1155934" y="1394"/>
                </a:lnTo>
                <a:lnTo>
                  <a:pt x="1148766" y="0"/>
                </a:lnTo>
                <a:close/>
              </a:path>
              <a:path w="1289050" h="280670">
                <a:moveTo>
                  <a:pt x="1224009" y="121233"/>
                </a:moveTo>
                <a:lnTo>
                  <a:pt x="0" y="121233"/>
                </a:lnTo>
                <a:lnTo>
                  <a:pt x="0" y="159333"/>
                </a:lnTo>
                <a:lnTo>
                  <a:pt x="1224009" y="159333"/>
                </a:lnTo>
                <a:lnTo>
                  <a:pt x="1243059" y="140283"/>
                </a:lnTo>
                <a:lnTo>
                  <a:pt x="1224009" y="121233"/>
                </a:lnTo>
                <a:close/>
              </a:path>
              <a:path w="1289050" h="280670">
                <a:moveTo>
                  <a:pt x="1277894" y="121233"/>
                </a:moveTo>
                <a:lnTo>
                  <a:pt x="1270000" y="121233"/>
                </a:lnTo>
                <a:lnTo>
                  <a:pt x="1270000" y="159333"/>
                </a:lnTo>
                <a:lnTo>
                  <a:pt x="1277895" y="159333"/>
                </a:lnTo>
                <a:lnTo>
                  <a:pt x="1283474" y="153754"/>
                </a:lnTo>
                <a:lnTo>
                  <a:pt x="1287653" y="147452"/>
                </a:lnTo>
                <a:lnTo>
                  <a:pt x="1289046" y="140283"/>
                </a:lnTo>
                <a:lnTo>
                  <a:pt x="1287653" y="133115"/>
                </a:lnTo>
                <a:lnTo>
                  <a:pt x="1283474" y="126813"/>
                </a:lnTo>
                <a:lnTo>
                  <a:pt x="1277894" y="1212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78645" y="6845652"/>
            <a:ext cx="5833314" cy="361652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8229600" y="6857418"/>
            <a:ext cx="1289050" cy="280670"/>
          </a:xfrm>
          <a:custGeom>
            <a:avLst/>
            <a:gdLst/>
            <a:ahLst/>
            <a:cxnLst/>
            <a:rect l="l" t="t" r="r" b="b"/>
            <a:pathLst>
              <a:path w="1289050" h="280670">
                <a:moveTo>
                  <a:pt x="1148766" y="0"/>
                </a:moveTo>
                <a:lnTo>
                  <a:pt x="1141598" y="1394"/>
                </a:lnTo>
                <a:lnTo>
                  <a:pt x="1135296" y="5579"/>
                </a:lnTo>
                <a:lnTo>
                  <a:pt x="1131111" y="11881"/>
                </a:lnTo>
                <a:lnTo>
                  <a:pt x="1129716" y="19050"/>
                </a:lnTo>
                <a:lnTo>
                  <a:pt x="1131111" y="26219"/>
                </a:lnTo>
                <a:lnTo>
                  <a:pt x="1135296" y="32521"/>
                </a:lnTo>
                <a:lnTo>
                  <a:pt x="1243059" y="140283"/>
                </a:lnTo>
                <a:lnTo>
                  <a:pt x="1135296" y="248046"/>
                </a:lnTo>
                <a:lnTo>
                  <a:pt x="1131111" y="254348"/>
                </a:lnTo>
                <a:lnTo>
                  <a:pt x="1129716" y="261517"/>
                </a:lnTo>
                <a:lnTo>
                  <a:pt x="1131111" y="268685"/>
                </a:lnTo>
                <a:lnTo>
                  <a:pt x="1135296" y="274987"/>
                </a:lnTo>
                <a:lnTo>
                  <a:pt x="1141598" y="279172"/>
                </a:lnTo>
                <a:lnTo>
                  <a:pt x="1148766" y="280567"/>
                </a:lnTo>
                <a:lnTo>
                  <a:pt x="1155934" y="279172"/>
                </a:lnTo>
                <a:lnTo>
                  <a:pt x="1162236" y="274987"/>
                </a:lnTo>
                <a:lnTo>
                  <a:pt x="1277895" y="159333"/>
                </a:lnTo>
                <a:lnTo>
                  <a:pt x="1270000" y="159333"/>
                </a:lnTo>
                <a:lnTo>
                  <a:pt x="1270000" y="121233"/>
                </a:lnTo>
                <a:lnTo>
                  <a:pt x="1277894" y="121233"/>
                </a:lnTo>
                <a:lnTo>
                  <a:pt x="1162236" y="5579"/>
                </a:lnTo>
                <a:lnTo>
                  <a:pt x="1155934" y="1394"/>
                </a:lnTo>
                <a:lnTo>
                  <a:pt x="1148766" y="0"/>
                </a:lnTo>
                <a:close/>
              </a:path>
              <a:path w="1289050" h="280670">
                <a:moveTo>
                  <a:pt x="1224009" y="121233"/>
                </a:moveTo>
                <a:lnTo>
                  <a:pt x="0" y="121233"/>
                </a:lnTo>
                <a:lnTo>
                  <a:pt x="0" y="159333"/>
                </a:lnTo>
                <a:lnTo>
                  <a:pt x="1224009" y="159333"/>
                </a:lnTo>
                <a:lnTo>
                  <a:pt x="1243059" y="140283"/>
                </a:lnTo>
                <a:lnTo>
                  <a:pt x="1224009" y="121233"/>
                </a:lnTo>
                <a:close/>
              </a:path>
              <a:path w="1289050" h="280670">
                <a:moveTo>
                  <a:pt x="1277894" y="121233"/>
                </a:moveTo>
                <a:lnTo>
                  <a:pt x="1270000" y="121233"/>
                </a:lnTo>
                <a:lnTo>
                  <a:pt x="1270000" y="159333"/>
                </a:lnTo>
                <a:lnTo>
                  <a:pt x="1277895" y="159333"/>
                </a:lnTo>
                <a:lnTo>
                  <a:pt x="1283474" y="153754"/>
                </a:lnTo>
                <a:lnTo>
                  <a:pt x="1287653" y="147452"/>
                </a:lnTo>
                <a:lnTo>
                  <a:pt x="1289046" y="140283"/>
                </a:lnTo>
                <a:lnTo>
                  <a:pt x="1287653" y="133115"/>
                </a:lnTo>
                <a:lnTo>
                  <a:pt x="1283474" y="126813"/>
                </a:lnTo>
                <a:lnTo>
                  <a:pt x="1277894" y="1212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2231390" cy="2146300"/>
          </a:xfrm>
          <a:custGeom>
            <a:avLst/>
            <a:gdLst/>
            <a:ahLst/>
            <a:cxnLst/>
            <a:rect l="l" t="t" r="r" b="b"/>
            <a:pathLst>
              <a:path w="2231390" h="2146300">
                <a:moveTo>
                  <a:pt x="2231046" y="0"/>
                </a:moveTo>
                <a:lnTo>
                  <a:pt x="0" y="0"/>
                </a:lnTo>
                <a:lnTo>
                  <a:pt x="0" y="2146231"/>
                </a:lnTo>
                <a:lnTo>
                  <a:pt x="6350" y="2146300"/>
                </a:lnTo>
                <a:lnTo>
                  <a:pt x="54189" y="2145783"/>
                </a:lnTo>
                <a:lnTo>
                  <a:pt x="101783" y="2144242"/>
                </a:lnTo>
                <a:lnTo>
                  <a:pt x="149121" y="2141685"/>
                </a:lnTo>
                <a:lnTo>
                  <a:pt x="196193" y="2138124"/>
                </a:lnTo>
                <a:lnTo>
                  <a:pt x="242989" y="2133568"/>
                </a:lnTo>
                <a:lnTo>
                  <a:pt x="289499" y="2128027"/>
                </a:lnTo>
                <a:lnTo>
                  <a:pt x="335713" y="2121513"/>
                </a:lnTo>
                <a:lnTo>
                  <a:pt x="381620" y="2114036"/>
                </a:lnTo>
                <a:lnTo>
                  <a:pt x="427211" y="2105605"/>
                </a:lnTo>
                <a:lnTo>
                  <a:pt x="472476" y="2096231"/>
                </a:lnTo>
                <a:lnTo>
                  <a:pt x="517404" y="2085925"/>
                </a:lnTo>
                <a:lnTo>
                  <a:pt x="561986" y="2074696"/>
                </a:lnTo>
                <a:lnTo>
                  <a:pt x="606212" y="2062555"/>
                </a:lnTo>
                <a:lnTo>
                  <a:pt x="650071" y="2049513"/>
                </a:lnTo>
                <a:lnTo>
                  <a:pt x="693553" y="2035579"/>
                </a:lnTo>
                <a:lnTo>
                  <a:pt x="736649" y="2020764"/>
                </a:lnTo>
                <a:lnTo>
                  <a:pt x="779348" y="2005078"/>
                </a:lnTo>
                <a:lnTo>
                  <a:pt x="821641" y="1988532"/>
                </a:lnTo>
                <a:lnTo>
                  <a:pt x="863516" y="1971135"/>
                </a:lnTo>
                <a:lnTo>
                  <a:pt x="904965" y="1952899"/>
                </a:lnTo>
                <a:lnTo>
                  <a:pt x="945977" y="1933833"/>
                </a:lnTo>
                <a:lnTo>
                  <a:pt x="986541" y="1913948"/>
                </a:lnTo>
                <a:lnTo>
                  <a:pt x="1026649" y="1893254"/>
                </a:lnTo>
                <a:lnTo>
                  <a:pt x="1066290" y="1871761"/>
                </a:lnTo>
                <a:lnTo>
                  <a:pt x="1105454" y="1849480"/>
                </a:lnTo>
                <a:lnTo>
                  <a:pt x="1144130" y="1826422"/>
                </a:lnTo>
                <a:lnTo>
                  <a:pt x="1182310" y="1802595"/>
                </a:lnTo>
                <a:lnTo>
                  <a:pt x="1219982" y="1778011"/>
                </a:lnTo>
                <a:lnTo>
                  <a:pt x="1257137" y="1752680"/>
                </a:lnTo>
                <a:lnTo>
                  <a:pt x="1293764" y="1726612"/>
                </a:lnTo>
                <a:lnTo>
                  <a:pt x="1329854" y="1699818"/>
                </a:lnTo>
                <a:lnTo>
                  <a:pt x="1365397" y="1672307"/>
                </a:lnTo>
                <a:lnTo>
                  <a:pt x="1400382" y="1644091"/>
                </a:lnTo>
                <a:lnTo>
                  <a:pt x="1434799" y="1615179"/>
                </a:lnTo>
                <a:lnTo>
                  <a:pt x="1468639" y="1585582"/>
                </a:lnTo>
                <a:lnTo>
                  <a:pt x="1501891" y="1555311"/>
                </a:lnTo>
                <a:lnTo>
                  <a:pt x="1534546" y="1524374"/>
                </a:lnTo>
                <a:lnTo>
                  <a:pt x="1566592" y="1492783"/>
                </a:lnTo>
                <a:lnTo>
                  <a:pt x="1598021" y="1460549"/>
                </a:lnTo>
                <a:lnTo>
                  <a:pt x="1628822" y="1427680"/>
                </a:lnTo>
                <a:lnTo>
                  <a:pt x="1658985" y="1394188"/>
                </a:lnTo>
                <a:lnTo>
                  <a:pt x="1688500" y="1360084"/>
                </a:lnTo>
                <a:lnTo>
                  <a:pt x="1717357" y="1325376"/>
                </a:lnTo>
                <a:lnTo>
                  <a:pt x="1745546" y="1290076"/>
                </a:lnTo>
                <a:lnTo>
                  <a:pt x="1773057" y="1254194"/>
                </a:lnTo>
                <a:lnTo>
                  <a:pt x="1799880" y="1217740"/>
                </a:lnTo>
                <a:lnTo>
                  <a:pt x="1826004" y="1180725"/>
                </a:lnTo>
                <a:lnTo>
                  <a:pt x="1851420" y="1143158"/>
                </a:lnTo>
                <a:lnTo>
                  <a:pt x="1876118" y="1105051"/>
                </a:lnTo>
                <a:lnTo>
                  <a:pt x="1900087" y="1066413"/>
                </a:lnTo>
                <a:lnTo>
                  <a:pt x="1923318" y="1027254"/>
                </a:lnTo>
                <a:lnTo>
                  <a:pt x="1945801" y="987586"/>
                </a:lnTo>
                <a:lnTo>
                  <a:pt x="1967525" y="947418"/>
                </a:lnTo>
                <a:lnTo>
                  <a:pt x="1988480" y="906761"/>
                </a:lnTo>
                <a:lnTo>
                  <a:pt x="2008657" y="865625"/>
                </a:lnTo>
                <a:lnTo>
                  <a:pt x="2028045" y="824020"/>
                </a:lnTo>
                <a:lnTo>
                  <a:pt x="2046634" y="781956"/>
                </a:lnTo>
                <a:lnTo>
                  <a:pt x="2064414" y="739445"/>
                </a:lnTo>
                <a:lnTo>
                  <a:pt x="2081376" y="696496"/>
                </a:lnTo>
                <a:lnTo>
                  <a:pt x="2097508" y="653119"/>
                </a:lnTo>
                <a:lnTo>
                  <a:pt x="2112802" y="609325"/>
                </a:lnTo>
                <a:lnTo>
                  <a:pt x="2127247" y="565124"/>
                </a:lnTo>
                <a:lnTo>
                  <a:pt x="2140832" y="520527"/>
                </a:lnTo>
                <a:lnTo>
                  <a:pt x="2153549" y="475543"/>
                </a:lnTo>
                <a:lnTo>
                  <a:pt x="2165386" y="430184"/>
                </a:lnTo>
                <a:lnTo>
                  <a:pt x="2176334" y="384459"/>
                </a:lnTo>
                <a:lnTo>
                  <a:pt x="2186383" y="338378"/>
                </a:lnTo>
                <a:lnTo>
                  <a:pt x="2195522" y="291953"/>
                </a:lnTo>
                <a:lnTo>
                  <a:pt x="2203742" y="245192"/>
                </a:lnTo>
                <a:lnTo>
                  <a:pt x="2211033" y="198108"/>
                </a:lnTo>
                <a:lnTo>
                  <a:pt x="2217384" y="150709"/>
                </a:lnTo>
                <a:lnTo>
                  <a:pt x="2222786" y="103007"/>
                </a:lnTo>
                <a:lnTo>
                  <a:pt x="2227228" y="55011"/>
                </a:lnTo>
                <a:lnTo>
                  <a:pt x="2230700" y="6732"/>
                </a:lnTo>
                <a:lnTo>
                  <a:pt x="2231046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81200" y="9359900"/>
            <a:ext cx="3606800" cy="3644900"/>
          </a:xfrm>
          <a:custGeom>
            <a:avLst/>
            <a:gdLst/>
            <a:ahLst/>
            <a:cxnLst/>
            <a:rect l="l" t="t" r="r" b="b"/>
            <a:pathLst>
              <a:path w="3606800" h="3644900">
                <a:moveTo>
                  <a:pt x="3219450" y="0"/>
                </a:moveTo>
                <a:lnTo>
                  <a:pt x="3171042" y="356"/>
                </a:lnTo>
                <a:lnTo>
                  <a:pt x="3122805" y="1422"/>
                </a:lnTo>
                <a:lnTo>
                  <a:pt x="3074746" y="3193"/>
                </a:lnTo>
                <a:lnTo>
                  <a:pt x="3026869" y="5664"/>
                </a:lnTo>
                <a:lnTo>
                  <a:pt x="2979178" y="8830"/>
                </a:lnTo>
                <a:lnTo>
                  <a:pt x="2931680" y="12686"/>
                </a:lnTo>
                <a:lnTo>
                  <a:pt x="2884378" y="17226"/>
                </a:lnTo>
                <a:lnTo>
                  <a:pt x="2837278" y="22446"/>
                </a:lnTo>
                <a:lnTo>
                  <a:pt x="2790385" y="28342"/>
                </a:lnTo>
                <a:lnTo>
                  <a:pt x="2743703" y="34907"/>
                </a:lnTo>
                <a:lnTo>
                  <a:pt x="2697239" y="42137"/>
                </a:lnTo>
                <a:lnTo>
                  <a:pt x="2650996" y="50027"/>
                </a:lnTo>
                <a:lnTo>
                  <a:pt x="2604979" y="58572"/>
                </a:lnTo>
                <a:lnTo>
                  <a:pt x="2559195" y="67767"/>
                </a:lnTo>
                <a:lnTo>
                  <a:pt x="2513647" y="77607"/>
                </a:lnTo>
                <a:lnTo>
                  <a:pt x="2468340" y="88087"/>
                </a:lnTo>
                <a:lnTo>
                  <a:pt x="2423280" y="99202"/>
                </a:lnTo>
                <a:lnTo>
                  <a:pt x="2378472" y="110947"/>
                </a:lnTo>
                <a:lnTo>
                  <a:pt x="2333921" y="123318"/>
                </a:lnTo>
                <a:lnTo>
                  <a:pt x="2289631" y="136308"/>
                </a:lnTo>
                <a:lnTo>
                  <a:pt x="2245607" y="149914"/>
                </a:lnTo>
                <a:lnTo>
                  <a:pt x="2201855" y="164129"/>
                </a:lnTo>
                <a:lnTo>
                  <a:pt x="2158380" y="178950"/>
                </a:lnTo>
                <a:lnTo>
                  <a:pt x="2115186" y="194371"/>
                </a:lnTo>
                <a:lnTo>
                  <a:pt x="2072278" y="210388"/>
                </a:lnTo>
                <a:lnTo>
                  <a:pt x="2029662" y="226994"/>
                </a:lnTo>
                <a:lnTo>
                  <a:pt x="1987342" y="244186"/>
                </a:lnTo>
                <a:lnTo>
                  <a:pt x="1945324" y="261958"/>
                </a:lnTo>
                <a:lnTo>
                  <a:pt x="1903612" y="280306"/>
                </a:lnTo>
                <a:lnTo>
                  <a:pt x="1862212" y="299224"/>
                </a:lnTo>
                <a:lnTo>
                  <a:pt x="1821127" y="318707"/>
                </a:lnTo>
                <a:lnTo>
                  <a:pt x="1780365" y="338750"/>
                </a:lnTo>
                <a:lnTo>
                  <a:pt x="1739928" y="359349"/>
                </a:lnTo>
                <a:lnTo>
                  <a:pt x="1699823" y="380498"/>
                </a:lnTo>
                <a:lnTo>
                  <a:pt x="1660053" y="402193"/>
                </a:lnTo>
                <a:lnTo>
                  <a:pt x="1620626" y="424428"/>
                </a:lnTo>
                <a:lnTo>
                  <a:pt x="1581544" y="447199"/>
                </a:lnTo>
                <a:lnTo>
                  <a:pt x="1542814" y="470500"/>
                </a:lnTo>
                <a:lnTo>
                  <a:pt x="1504439" y="494326"/>
                </a:lnTo>
                <a:lnTo>
                  <a:pt x="1466426" y="518673"/>
                </a:lnTo>
                <a:lnTo>
                  <a:pt x="1428779" y="543536"/>
                </a:lnTo>
                <a:lnTo>
                  <a:pt x="1391504" y="568909"/>
                </a:lnTo>
                <a:lnTo>
                  <a:pt x="1354604" y="594788"/>
                </a:lnTo>
                <a:lnTo>
                  <a:pt x="1318085" y="621167"/>
                </a:lnTo>
                <a:lnTo>
                  <a:pt x="1281953" y="648042"/>
                </a:lnTo>
                <a:lnTo>
                  <a:pt x="1246211" y="675408"/>
                </a:lnTo>
                <a:lnTo>
                  <a:pt x="1210865" y="703259"/>
                </a:lnTo>
                <a:lnTo>
                  <a:pt x="1175921" y="731591"/>
                </a:lnTo>
                <a:lnTo>
                  <a:pt x="1141382" y="760399"/>
                </a:lnTo>
                <a:lnTo>
                  <a:pt x="1107255" y="789677"/>
                </a:lnTo>
                <a:lnTo>
                  <a:pt x="1073543" y="819421"/>
                </a:lnTo>
                <a:lnTo>
                  <a:pt x="1040252" y="849626"/>
                </a:lnTo>
                <a:lnTo>
                  <a:pt x="1007388" y="880287"/>
                </a:lnTo>
                <a:lnTo>
                  <a:pt x="974954" y="911398"/>
                </a:lnTo>
                <a:lnTo>
                  <a:pt x="942955" y="942955"/>
                </a:lnTo>
                <a:lnTo>
                  <a:pt x="911398" y="974954"/>
                </a:lnTo>
                <a:lnTo>
                  <a:pt x="880287" y="1007388"/>
                </a:lnTo>
                <a:lnTo>
                  <a:pt x="849626" y="1040252"/>
                </a:lnTo>
                <a:lnTo>
                  <a:pt x="819421" y="1073543"/>
                </a:lnTo>
                <a:lnTo>
                  <a:pt x="789677" y="1107255"/>
                </a:lnTo>
                <a:lnTo>
                  <a:pt x="760399" y="1141382"/>
                </a:lnTo>
                <a:lnTo>
                  <a:pt x="731591" y="1175921"/>
                </a:lnTo>
                <a:lnTo>
                  <a:pt x="703259" y="1210865"/>
                </a:lnTo>
                <a:lnTo>
                  <a:pt x="675408" y="1246211"/>
                </a:lnTo>
                <a:lnTo>
                  <a:pt x="648042" y="1281953"/>
                </a:lnTo>
                <a:lnTo>
                  <a:pt x="621167" y="1318085"/>
                </a:lnTo>
                <a:lnTo>
                  <a:pt x="594788" y="1354604"/>
                </a:lnTo>
                <a:lnTo>
                  <a:pt x="568909" y="1391504"/>
                </a:lnTo>
                <a:lnTo>
                  <a:pt x="543536" y="1428779"/>
                </a:lnTo>
                <a:lnTo>
                  <a:pt x="518673" y="1466426"/>
                </a:lnTo>
                <a:lnTo>
                  <a:pt x="494326" y="1504439"/>
                </a:lnTo>
                <a:lnTo>
                  <a:pt x="470500" y="1542814"/>
                </a:lnTo>
                <a:lnTo>
                  <a:pt x="447199" y="1581544"/>
                </a:lnTo>
                <a:lnTo>
                  <a:pt x="424428" y="1620626"/>
                </a:lnTo>
                <a:lnTo>
                  <a:pt x="402193" y="1660053"/>
                </a:lnTo>
                <a:lnTo>
                  <a:pt x="380498" y="1699823"/>
                </a:lnTo>
                <a:lnTo>
                  <a:pt x="359349" y="1739928"/>
                </a:lnTo>
                <a:lnTo>
                  <a:pt x="338750" y="1780365"/>
                </a:lnTo>
                <a:lnTo>
                  <a:pt x="318707" y="1821127"/>
                </a:lnTo>
                <a:lnTo>
                  <a:pt x="299224" y="1862212"/>
                </a:lnTo>
                <a:lnTo>
                  <a:pt x="280306" y="1903612"/>
                </a:lnTo>
                <a:lnTo>
                  <a:pt x="261958" y="1945324"/>
                </a:lnTo>
                <a:lnTo>
                  <a:pt x="244186" y="1987342"/>
                </a:lnTo>
                <a:lnTo>
                  <a:pt x="226994" y="2029662"/>
                </a:lnTo>
                <a:lnTo>
                  <a:pt x="210388" y="2072278"/>
                </a:lnTo>
                <a:lnTo>
                  <a:pt x="194371" y="2115186"/>
                </a:lnTo>
                <a:lnTo>
                  <a:pt x="178950" y="2158380"/>
                </a:lnTo>
                <a:lnTo>
                  <a:pt x="164129" y="2201855"/>
                </a:lnTo>
                <a:lnTo>
                  <a:pt x="149914" y="2245607"/>
                </a:lnTo>
                <a:lnTo>
                  <a:pt x="136308" y="2289631"/>
                </a:lnTo>
                <a:lnTo>
                  <a:pt x="123318" y="2333921"/>
                </a:lnTo>
                <a:lnTo>
                  <a:pt x="110947" y="2378472"/>
                </a:lnTo>
                <a:lnTo>
                  <a:pt x="99202" y="2423280"/>
                </a:lnTo>
                <a:lnTo>
                  <a:pt x="88087" y="2468340"/>
                </a:lnTo>
                <a:lnTo>
                  <a:pt x="77607" y="2513647"/>
                </a:lnTo>
                <a:lnTo>
                  <a:pt x="67767" y="2559195"/>
                </a:lnTo>
                <a:lnTo>
                  <a:pt x="58572" y="2604979"/>
                </a:lnTo>
                <a:lnTo>
                  <a:pt x="50027" y="2650996"/>
                </a:lnTo>
                <a:lnTo>
                  <a:pt x="42137" y="2697239"/>
                </a:lnTo>
                <a:lnTo>
                  <a:pt x="34907" y="2743703"/>
                </a:lnTo>
                <a:lnTo>
                  <a:pt x="28342" y="2790385"/>
                </a:lnTo>
                <a:lnTo>
                  <a:pt x="22446" y="2837278"/>
                </a:lnTo>
                <a:lnTo>
                  <a:pt x="17226" y="2884378"/>
                </a:lnTo>
                <a:lnTo>
                  <a:pt x="12686" y="2931680"/>
                </a:lnTo>
                <a:lnTo>
                  <a:pt x="8830" y="2979178"/>
                </a:lnTo>
                <a:lnTo>
                  <a:pt x="5664" y="3026869"/>
                </a:lnTo>
                <a:lnTo>
                  <a:pt x="3193" y="3074746"/>
                </a:lnTo>
                <a:lnTo>
                  <a:pt x="1422" y="3122805"/>
                </a:lnTo>
                <a:lnTo>
                  <a:pt x="356" y="3171042"/>
                </a:lnTo>
                <a:lnTo>
                  <a:pt x="0" y="3219450"/>
                </a:lnTo>
                <a:lnTo>
                  <a:pt x="356" y="3267857"/>
                </a:lnTo>
                <a:lnTo>
                  <a:pt x="1422" y="3316094"/>
                </a:lnTo>
                <a:lnTo>
                  <a:pt x="3193" y="3364153"/>
                </a:lnTo>
                <a:lnTo>
                  <a:pt x="5664" y="3412030"/>
                </a:lnTo>
                <a:lnTo>
                  <a:pt x="8830" y="3459721"/>
                </a:lnTo>
                <a:lnTo>
                  <a:pt x="12686" y="3507219"/>
                </a:lnTo>
                <a:lnTo>
                  <a:pt x="17226" y="3554521"/>
                </a:lnTo>
                <a:lnTo>
                  <a:pt x="22446" y="3601621"/>
                </a:lnTo>
                <a:lnTo>
                  <a:pt x="27887" y="3644900"/>
                </a:lnTo>
                <a:lnTo>
                  <a:pt x="3606800" y="3644900"/>
                </a:lnTo>
                <a:lnTo>
                  <a:pt x="3606800" y="23097"/>
                </a:lnTo>
                <a:lnTo>
                  <a:pt x="3601621" y="22446"/>
                </a:lnTo>
                <a:lnTo>
                  <a:pt x="3554521" y="17226"/>
                </a:lnTo>
                <a:lnTo>
                  <a:pt x="3507219" y="12686"/>
                </a:lnTo>
                <a:lnTo>
                  <a:pt x="3459721" y="8830"/>
                </a:lnTo>
                <a:lnTo>
                  <a:pt x="3412030" y="5664"/>
                </a:lnTo>
                <a:lnTo>
                  <a:pt x="3364153" y="3193"/>
                </a:lnTo>
                <a:lnTo>
                  <a:pt x="3316094" y="1422"/>
                </a:lnTo>
                <a:lnTo>
                  <a:pt x="3267857" y="356"/>
                </a:lnTo>
                <a:lnTo>
                  <a:pt x="3219450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168749" cy="22487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0708" y="2660549"/>
            <a:ext cx="5519090" cy="33754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12132" y="3326464"/>
            <a:ext cx="4442654" cy="136358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81022" y="5024118"/>
            <a:ext cx="6298178" cy="13394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5736" y="5162449"/>
            <a:ext cx="9087886" cy="33754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364" y="5984553"/>
            <a:ext cx="10163269" cy="7699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3840" y="7372250"/>
            <a:ext cx="9544244" cy="33754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18422" y="9761218"/>
            <a:ext cx="6298178" cy="133947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75132" y="8017855"/>
            <a:ext cx="4437294" cy="13560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140" y="9870137"/>
            <a:ext cx="4016468" cy="8368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235170" cy="2146300"/>
            <a:chOff x="0" y="0"/>
            <a:chExt cx="17235170" cy="2146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8399" y="634773"/>
              <a:ext cx="12483708" cy="44224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7234916" cy="214630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4549" y="2407918"/>
            <a:ext cx="16780004" cy="32347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3741" y="3675683"/>
            <a:ext cx="4694391" cy="3202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4726" y="3674714"/>
            <a:ext cx="10267958" cy="32117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099300" y="3683000"/>
            <a:ext cx="50800" cy="7874000"/>
          </a:xfrm>
          <a:custGeom>
            <a:avLst/>
            <a:gdLst/>
            <a:ahLst/>
            <a:cxnLst/>
            <a:rect l="l" t="t" r="r" b="b"/>
            <a:pathLst>
              <a:path w="50800" h="7874000">
                <a:moveTo>
                  <a:pt x="50800" y="7874000"/>
                </a:moveTo>
                <a:lnTo>
                  <a:pt x="50800" y="0"/>
                </a:lnTo>
                <a:lnTo>
                  <a:pt x="0" y="0"/>
                </a:lnTo>
                <a:lnTo>
                  <a:pt x="0" y="7874000"/>
                </a:lnTo>
                <a:lnTo>
                  <a:pt x="50800" y="7874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787400" y="6908800"/>
            <a:ext cx="2667000" cy="889000"/>
            <a:chOff x="787400" y="6908800"/>
            <a:chExt cx="2667000" cy="889000"/>
          </a:xfrm>
        </p:grpSpPr>
        <p:sp>
          <p:nvSpPr>
            <p:cNvPr id="10" name="object 10"/>
            <p:cNvSpPr/>
            <p:nvPr/>
          </p:nvSpPr>
          <p:spPr>
            <a:xfrm>
              <a:off x="787400" y="6908800"/>
              <a:ext cx="2667000" cy="889000"/>
            </a:xfrm>
            <a:custGeom>
              <a:avLst/>
              <a:gdLst/>
              <a:ahLst/>
              <a:cxnLst/>
              <a:rect l="l" t="t" r="r" b="b"/>
              <a:pathLst>
                <a:path w="2667000" h="889000">
                  <a:moveTo>
                    <a:pt x="2667000" y="0"/>
                  </a:moveTo>
                  <a:lnTo>
                    <a:pt x="0" y="0"/>
                  </a:lnTo>
                  <a:lnTo>
                    <a:pt x="0" y="889000"/>
                  </a:lnTo>
                  <a:lnTo>
                    <a:pt x="2667000" y="889000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7076" y="7193382"/>
              <a:ext cx="1695876" cy="32590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212200" y="4051300"/>
            <a:ext cx="3728720" cy="1990725"/>
            <a:chOff x="212200" y="4051300"/>
            <a:chExt cx="3728720" cy="1990725"/>
          </a:xfrm>
        </p:grpSpPr>
        <p:sp>
          <p:nvSpPr>
            <p:cNvPr id="13" name="object 13"/>
            <p:cNvSpPr/>
            <p:nvPr/>
          </p:nvSpPr>
          <p:spPr>
            <a:xfrm>
              <a:off x="212200" y="4051300"/>
              <a:ext cx="3728720" cy="1990725"/>
            </a:xfrm>
            <a:custGeom>
              <a:avLst/>
              <a:gdLst/>
              <a:ahLst/>
              <a:cxnLst/>
              <a:rect l="l" t="t" r="r" b="b"/>
              <a:pathLst>
                <a:path w="3728720" h="1990725">
                  <a:moveTo>
                    <a:pt x="1864249" y="0"/>
                  </a:moveTo>
                  <a:lnTo>
                    <a:pt x="0" y="1990725"/>
                  </a:lnTo>
                  <a:lnTo>
                    <a:pt x="3728495" y="1990725"/>
                  </a:lnTo>
                  <a:lnTo>
                    <a:pt x="1864249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8592" y="4922518"/>
              <a:ext cx="1902496" cy="831478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1929822" y="6159500"/>
            <a:ext cx="280670" cy="654050"/>
          </a:xfrm>
          <a:custGeom>
            <a:avLst/>
            <a:gdLst/>
            <a:ahLst/>
            <a:cxnLst/>
            <a:rect l="l" t="t" r="r" b="b"/>
            <a:pathLst>
              <a:path w="280669" h="654050">
                <a:moveTo>
                  <a:pt x="280567" y="513766"/>
                </a:moveTo>
                <a:lnTo>
                  <a:pt x="279172" y="506598"/>
                </a:lnTo>
                <a:lnTo>
                  <a:pt x="274987" y="500296"/>
                </a:lnTo>
                <a:lnTo>
                  <a:pt x="268685" y="496111"/>
                </a:lnTo>
                <a:lnTo>
                  <a:pt x="261517" y="494716"/>
                </a:lnTo>
                <a:lnTo>
                  <a:pt x="254348" y="496111"/>
                </a:lnTo>
                <a:lnTo>
                  <a:pt x="248046" y="500296"/>
                </a:lnTo>
                <a:lnTo>
                  <a:pt x="140283" y="608059"/>
                </a:lnTo>
                <a:lnTo>
                  <a:pt x="32520" y="500296"/>
                </a:lnTo>
                <a:lnTo>
                  <a:pt x="26218" y="496111"/>
                </a:lnTo>
                <a:lnTo>
                  <a:pt x="19050" y="494716"/>
                </a:lnTo>
                <a:lnTo>
                  <a:pt x="11881" y="496111"/>
                </a:lnTo>
                <a:lnTo>
                  <a:pt x="5579" y="500296"/>
                </a:lnTo>
                <a:lnTo>
                  <a:pt x="1394" y="506598"/>
                </a:lnTo>
                <a:lnTo>
                  <a:pt x="0" y="513766"/>
                </a:lnTo>
                <a:lnTo>
                  <a:pt x="1394" y="520934"/>
                </a:lnTo>
                <a:lnTo>
                  <a:pt x="5579" y="527236"/>
                </a:lnTo>
                <a:lnTo>
                  <a:pt x="121233" y="642891"/>
                </a:lnTo>
                <a:lnTo>
                  <a:pt x="121233" y="635000"/>
                </a:lnTo>
                <a:lnTo>
                  <a:pt x="159333" y="635000"/>
                </a:lnTo>
                <a:lnTo>
                  <a:pt x="159333" y="642890"/>
                </a:lnTo>
                <a:lnTo>
                  <a:pt x="274987" y="527236"/>
                </a:lnTo>
                <a:lnTo>
                  <a:pt x="279172" y="520934"/>
                </a:lnTo>
                <a:lnTo>
                  <a:pt x="280567" y="513766"/>
                </a:lnTo>
                <a:close/>
              </a:path>
              <a:path w="280669" h="654050">
                <a:moveTo>
                  <a:pt x="159333" y="589009"/>
                </a:moveTo>
                <a:lnTo>
                  <a:pt x="159333" y="0"/>
                </a:lnTo>
                <a:lnTo>
                  <a:pt x="121233" y="0"/>
                </a:lnTo>
                <a:lnTo>
                  <a:pt x="121233" y="589009"/>
                </a:lnTo>
                <a:lnTo>
                  <a:pt x="140283" y="608059"/>
                </a:lnTo>
                <a:lnTo>
                  <a:pt x="159333" y="589009"/>
                </a:lnTo>
                <a:close/>
              </a:path>
              <a:path w="280669" h="654050">
                <a:moveTo>
                  <a:pt x="159333" y="642890"/>
                </a:moveTo>
                <a:lnTo>
                  <a:pt x="159333" y="635000"/>
                </a:lnTo>
                <a:lnTo>
                  <a:pt x="121233" y="635000"/>
                </a:lnTo>
                <a:lnTo>
                  <a:pt x="121233" y="642891"/>
                </a:lnTo>
                <a:lnTo>
                  <a:pt x="126812" y="648470"/>
                </a:lnTo>
                <a:lnTo>
                  <a:pt x="133114" y="652654"/>
                </a:lnTo>
                <a:lnTo>
                  <a:pt x="140283" y="654049"/>
                </a:lnTo>
                <a:lnTo>
                  <a:pt x="147451" y="652654"/>
                </a:lnTo>
                <a:lnTo>
                  <a:pt x="153753" y="648470"/>
                </a:lnTo>
                <a:lnTo>
                  <a:pt x="159333" y="642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762000" y="8661400"/>
            <a:ext cx="2616200" cy="876300"/>
            <a:chOff x="762000" y="8661400"/>
            <a:chExt cx="2616200" cy="876300"/>
          </a:xfrm>
        </p:grpSpPr>
        <p:sp>
          <p:nvSpPr>
            <p:cNvPr id="17" name="object 17"/>
            <p:cNvSpPr/>
            <p:nvPr/>
          </p:nvSpPr>
          <p:spPr>
            <a:xfrm>
              <a:off x="762000" y="8661400"/>
              <a:ext cx="2616200" cy="876300"/>
            </a:xfrm>
            <a:custGeom>
              <a:avLst/>
              <a:gdLst/>
              <a:ahLst/>
              <a:cxnLst/>
              <a:rect l="l" t="t" r="r" b="b"/>
              <a:pathLst>
                <a:path w="2616200" h="876300">
                  <a:moveTo>
                    <a:pt x="2616200" y="0"/>
                  </a:moveTo>
                  <a:lnTo>
                    <a:pt x="0" y="0"/>
                  </a:lnTo>
                  <a:lnTo>
                    <a:pt x="0" y="876300"/>
                  </a:lnTo>
                  <a:lnTo>
                    <a:pt x="2616200" y="876300"/>
                  </a:lnTo>
                  <a:lnTo>
                    <a:pt x="26162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3576" y="8984082"/>
              <a:ext cx="1724514" cy="325908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787400" y="10464800"/>
            <a:ext cx="2540000" cy="850900"/>
            <a:chOff x="787400" y="10464800"/>
            <a:chExt cx="2540000" cy="850900"/>
          </a:xfrm>
        </p:grpSpPr>
        <p:sp>
          <p:nvSpPr>
            <p:cNvPr id="20" name="object 20"/>
            <p:cNvSpPr/>
            <p:nvPr/>
          </p:nvSpPr>
          <p:spPr>
            <a:xfrm>
              <a:off x="787400" y="10464800"/>
              <a:ext cx="2540000" cy="850900"/>
            </a:xfrm>
            <a:custGeom>
              <a:avLst/>
              <a:gdLst/>
              <a:ahLst/>
              <a:cxnLst/>
              <a:rect l="l" t="t" r="r" b="b"/>
              <a:pathLst>
                <a:path w="2540000" h="850900">
                  <a:moveTo>
                    <a:pt x="25400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2540000" y="850900"/>
                  </a:lnTo>
                  <a:lnTo>
                    <a:pt x="25400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6276" y="10698582"/>
              <a:ext cx="1709757" cy="325908"/>
            </a:xfrm>
            <a:prstGeom prst="rect">
              <a:avLst/>
            </a:prstGeom>
          </p:spPr>
        </p:pic>
      </p:grpSp>
      <p:sp>
        <p:nvSpPr>
          <p:cNvPr id="22" name="object 22"/>
          <p:cNvSpPr/>
          <p:nvPr/>
        </p:nvSpPr>
        <p:spPr>
          <a:xfrm>
            <a:off x="1929822" y="7924800"/>
            <a:ext cx="280670" cy="654050"/>
          </a:xfrm>
          <a:custGeom>
            <a:avLst/>
            <a:gdLst/>
            <a:ahLst/>
            <a:cxnLst/>
            <a:rect l="l" t="t" r="r" b="b"/>
            <a:pathLst>
              <a:path w="280669" h="654050">
                <a:moveTo>
                  <a:pt x="280567" y="513766"/>
                </a:moveTo>
                <a:lnTo>
                  <a:pt x="279172" y="506598"/>
                </a:lnTo>
                <a:lnTo>
                  <a:pt x="274987" y="500296"/>
                </a:lnTo>
                <a:lnTo>
                  <a:pt x="268685" y="496111"/>
                </a:lnTo>
                <a:lnTo>
                  <a:pt x="261517" y="494716"/>
                </a:lnTo>
                <a:lnTo>
                  <a:pt x="254348" y="496111"/>
                </a:lnTo>
                <a:lnTo>
                  <a:pt x="248046" y="500296"/>
                </a:lnTo>
                <a:lnTo>
                  <a:pt x="140283" y="608059"/>
                </a:lnTo>
                <a:lnTo>
                  <a:pt x="32520" y="500296"/>
                </a:lnTo>
                <a:lnTo>
                  <a:pt x="26218" y="496111"/>
                </a:lnTo>
                <a:lnTo>
                  <a:pt x="19050" y="494716"/>
                </a:lnTo>
                <a:lnTo>
                  <a:pt x="11881" y="496111"/>
                </a:lnTo>
                <a:lnTo>
                  <a:pt x="5579" y="500296"/>
                </a:lnTo>
                <a:lnTo>
                  <a:pt x="1394" y="506598"/>
                </a:lnTo>
                <a:lnTo>
                  <a:pt x="0" y="513766"/>
                </a:lnTo>
                <a:lnTo>
                  <a:pt x="1394" y="520934"/>
                </a:lnTo>
                <a:lnTo>
                  <a:pt x="5579" y="527236"/>
                </a:lnTo>
                <a:lnTo>
                  <a:pt x="121233" y="642891"/>
                </a:lnTo>
                <a:lnTo>
                  <a:pt x="121233" y="635000"/>
                </a:lnTo>
                <a:lnTo>
                  <a:pt x="159333" y="635000"/>
                </a:lnTo>
                <a:lnTo>
                  <a:pt x="159333" y="642890"/>
                </a:lnTo>
                <a:lnTo>
                  <a:pt x="274987" y="527236"/>
                </a:lnTo>
                <a:lnTo>
                  <a:pt x="279172" y="520934"/>
                </a:lnTo>
                <a:lnTo>
                  <a:pt x="280567" y="513766"/>
                </a:lnTo>
                <a:close/>
              </a:path>
              <a:path w="280669" h="654050">
                <a:moveTo>
                  <a:pt x="159333" y="589009"/>
                </a:moveTo>
                <a:lnTo>
                  <a:pt x="159333" y="0"/>
                </a:lnTo>
                <a:lnTo>
                  <a:pt x="121233" y="0"/>
                </a:lnTo>
                <a:lnTo>
                  <a:pt x="121233" y="589009"/>
                </a:lnTo>
                <a:lnTo>
                  <a:pt x="140283" y="608059"/>
                </a:lnTo>
                <a:lnTo>
                  <a:pt x="159333" y="589009"/>
                </a:lnTo>
                <a:close/>
              </a:path>
              <a:path w="280669" h="654050">
                <a:moveTo>
                  <a:pt x="159333" y="642890"/>
                </a:moveTo>
                <a:lnTo>
                  <a:pt x="159333" y="635000"/>
                </a:lnTo>
                <a:lnTo>
                  <a:pt x="121233" y="635000"/>
                </a:lnTo>
                <a:lnTo>
                  <a:pt x="121233" y="642891"/>
                </a:lnTo>
                <a:lnTo>
                  <a:pt x="126812" y="648470"/>
                </a:lnTo>
                <a:lnTo>
                  <a:pt x="133114" y="652654"/>
                </a:lnTo>
                <a:lnTo>
                  <a:pt x="140283" y="654049"/>
                </a:lnTo>
                <a:lnTo>
                  <a:pt x="147451" y="652654"/>
                </a:lnTo>
                <a:lnTo>
                  <a:pt x="153753" y="648470"/>
                </a:lnTo>
                <a:lnTo>
                  <a:pt x="159333" y="642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9822" y="9690100"/>
            <a:ext cx="280670" cy="654050"/>
          </a:xfrm>
          <a:custGeom>
            <a:avLst/>
            <a:gdLst/>
            <a:ahLst/>
            <a:cxnLst/>
            <a:rect l="l" t="t" r="r" b="b"/>
            <a:pathLst>
              <a:path w="280669" h="654050">
                <a:moveTo>
                  <a:pt x="280567" y="513766"/>
                </a:moveTo>
                <a:lnTo>
                  <a:pt x="279172" y="506598"/>
                </a:lnTo>
                <a:lnTo>
                  <a:pt x="274987" y="500296"/>
                </a:lnTo>
                <a:lnTo>
                  <a:pt x="268685" y="496111"/>
                </a:lnTo>
                <a:lnTo>
                  <a:pt x="261517" y="494716"/>
                </a:lnTo>
                <a:lnTo>
                  <a:pt x="254348" y="496111"/>
                </a:lnTo>
                <a:lnTo>
                  <a:pt x="248046" y="500296"/>
                </a:lnTo>
                <a:lnTo>
                  <a:pt x="140283" y="608059"/>
                </a:lnTo>
                <a:lnTo>
                  <a:pt x="32520" y="500296"/>
                </a:lnTo>
                <a:lnTo>
                  <a:pt x="26218" y="496111"/>
                </a:lnTo>
                <a:lnTo>
                  <a:pt x="19050" y="494716"/>
                </a:lnTo>
                <a:lnTo>
                  <a:pt x="11881" y="496111"/>
                </a:lnTo>
                <a:lnTo>
                  <a:pt x="5579" y="500296"/>
                </a:lnTo>
                <a:lnTo>
                  <a:pt x="1394" y="506598"/>
                </a:lnTo>
                <a:lnTo>
                  <a:pt x="0" y="513766"/>
                </a:lnTo>
                <a:lnTo>
                  <a:pt x="1394" y="520934"/>
                </a:lnTo>
                <a:lnTo>
                  <a:pt x="5579" y="527236"/>
                </a:lnTo>
                <a:lnTo>
                  <a:pt x="121233" y="642891"/>
                </a:lnTo>
                <a:lnTo>
                  <a:pt x="121233" y="635000"/>
                </a:lnTo>
                <a:lnTo>
                  <a:pt x="159333" y="635000"/>
                </a:lnTo>
                <a:lnTo>
                  <a:pt x="159333" y="642890"/>
                </a:lnTo>
                <a:lnTo>
                  <a:pt x="274987" y="527236"/>
                </a:lnTo>
                <a:lnTo>
                  <a:pt x="279172" y="520934"/>
                </a:lnTo>
                <a:lnTo>
                  <a:pt x="280567" y="513766"/>
                </a:lnTo>
                <a:close/>
              </a:path>
              <a:path w="280669" h="654050">
                <a:moveTo>
                  <a:pt x="159333" y="589009"/>
                </a:moveTo>
                <a:lnTo>
                  <a:pt x="159333" y="0"/>
                </a:lnTo>
                <a:lnTo>
                  <a:pt x="121233" y="0"/>
                </a:lnTo>
                <a:lnTo>
                  <a:pt x="121233" y="589009"/>
                </a:lnTo>
                <a:lnTo>
                  <a:pt x="140283" y="608059"/>
                </a:lnTo>
                <a:lnTo>
                  <a:pt x="159333" y="589009"/>
                </a:lnTo>
                <a:close/>
              </a:path>
              <a:path w="280669" h="654050">
                <a:moveTo>
                  <a:pt x="159333" y="642890"/>
                </a:moveTo>
                <a:lnTo>
                  <a:pt x="159333" y="635000"/>
                </a:lnTo>
                <a:lnTo>
                  <a:pt x="121233" y="635000"/>
                </a:lnTo>
                <a:lnTo>
                  <a:pt x="121233" y="642891"/>
                </a:lnTo>
                <a:lnTo>
                  <a:pt x="126812" y="648470"/>
                </a:lnTo>
                <a:lnTo>
                  <a:pt x="133114" y="652654"/>
                </a:lnTo>
                <a:lnTo>
                  <a:pt x="140283" y="654049"/>
                </a:lnTo>
                <a:lnTo>
                  <a:pt x="147451" y="652654"/>
                </a:lnTo>
                <a:lnTo>
                  <a:pt x="153753" y="648470"/>
                </a:lnTo>
                <a:lnTo>
                  <a:pt x="159333" y="642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7581900" y="8445500"/>
            <a:ext cx="2667000" cy="889000"/>
            <a:chOff x="7581900" y="8445500"/>
            <a:chExt cx="2667000" cy="889000"/>
          </a:xfrm>
        </p:grpSpPr>
        <p:sp>
          <p:nvSpPr>
            <p:cNvPr id="25" name="object 25"/>
            <p:cNvSpPr/>
            <p:nvPr/>
          </p:nvSpPr>
          <p:spPr>
            <a:xfrm>
              <a:off x="7581900" y="8445500"/>
              <a:ext cx="2667000" cy="889000"/>
            </a:xfrm>
            <a:custGeom>
              <a:avLst/>
              <a:gdLst/>
              <a:ahLst/>
              <a:cxnLst/>
              <a:rect l="l" t="t" r="r" b="b"/>
              <a:pathLst>
                <a:path w="2667000" h="889000">
                  <a:moveTo>
                    <a:pt x="2667000" y="0"/>
                  </a:moveTo>
                  <a:lnTo>
                    <a:pt x="0" y="0"/>
                  </a:lnTo>
                  <a:lnTo>
                    <a:pt x="0" y="889000"/>
                  </a:lnTo>
                  <a:lnTo>
                    <a:pt x="2667000" y="889000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51576" y="8730082"/>
              <a:ext cx="1695876" cy="32590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10740500" y="4064000"/>
            <a:ext cx="3728720" cy="1990725"/>
            <a:chOff x="10740500" y="4064000"/>
            <a:chExt cx="3728720" cy="1990725"/>
          </a:xfrm>
        </p:grpSpPr>
        <p:sp>
          <p:nvSpPr>
            <p:cNvPr id="28" name="object 28"/>
            <p:cNvSpPr/>
            <p:nvPr/>
          </p:nvSpPr>
          <p:spPr>
            <a:xfrm>
              <a:off x="10740500" y="4064000"/>
              <a:ext cx="3728720" cy="1990725"/>
            </a:xfrm>
            <a:custGeom>
              <a:avLst/>
              <a:gdLst/>
              <a:ahLst/>
              <a:cxnLst/>
              <a:rect l="l" t="t" r="r" b="b"/>
              <a:pathLst>
                <a:path w="3728719" h="1990725">
                  <a:moveTo>
                    <a:pt x="1864249" y="0"/>
                  </a:moveTo>
                  <a:lnTo>
                    <a:pt x="0" y="1990725"/>
                  </a:lnTo>
                  <a:lnTo>
                    <a:pt x="3728495" y="1990725"/>
                  </a:lnTo>
                  <a:lnTo>
                    <a:pt x="1864249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84991" y="4922518"/>
              <a:ext cx="1902496" cy="831478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11328400" y="8420100"/>
            <a:ext cx="2616200" cy="876300"/>
            <a:chOff x="11328400" y="8420100"/>
            <a:chExt cx="2616200" cy="876300"/>
          </a:xfrm>
        </p:grpSpPr>
        <p:sp>
          <p:nvSpPr>
            <p:cNvPr id="31" name="object 31"/>
            <p:cNvSpPr/>
            <p:nvPr/>
          </p:nvSpPr>
          <p:spPr>
            <a:xfrm>
              <a:off x="11328400" y="8420100"/>
              <a:ext cx="2616200" cy="876300"/>
            </a:xfrm>
            <a:custGeom>
              <a:avLst/>
              <a:gdLst/>
              <a:ahLst/>
              <a:cxnLst/>
              <a:rect l="l" t="t" r="r" b="b"/>
              <a:pathLst>
                <a:path w="2616200" h="876300">
                  <a:moveTo>
                    <a:pt x="2616200" y="0"/>
                  </a:moveTo>
                  <a:lnTo>
                    <a:pt x="0" y="0"/>
                  </a:lnTo>
                  <a:lnTo>
                    <a:pt x="0" y="876300"/>
                  </a:lnTo>
                  <a:lnTo>
                    <a:pt x="2616200" y="876300"/>
                  </a:lnTo>
                  <a:lnTo>
                    <a:pt x="26162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72676" y="8742782"/>
              <a:ext cx="1724514" cy="325908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15151100" y="8432800"/>
            <a:ext cx="2540000" cy="850900"/>
            <a:chOff x="15151100" y="8432800"/>
            <a:chExt cx="2540000" cy="850900"/>
          </a:xfrm>
        </p:grpSpPr>
        <p:sp>
          <p:nvSpPr>
            <p:cNvPr id="34" name="object 34"/>
            <p:cNvSpPr/>
            <p:nvPr/>
          </p:nvSpPr>
          <p:spPr>
            <a:xfrm>
              <a:off x="15151100" y="8432800"/>
              <a:ext cx="2540000" cy="850900"/>
            </a:xfrm>
            <a:custGeom>
              <a:avLst/>
              <a:gdLst/>
              <a:ahLst/>
              <a:cxnLst/>
              <a:rect l="l" t="t" r="r" b="b"/>
              <a:pathLst>
                <a:path w="2540000" h="850900">
                  <a:moveTo>
                    <a:pt x="2540000" y="0"/>
                  </a:moveTo>
                  <a:lnTo>
                    <a:pt x="0" y="0"/>
                  </a:lnTo>
                  <a:lnTo>
                    <a:pt x="0" y="850900"/>
                  </a:lnTo>
                  <a:lnTo>
                    <a:pt x="2540000" y="850900"/>
                  </a:lnTo>
                  <a:lnTo>
                    <a:pt x="25400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69976" y="8666582"/>
              <a:ext cx="1709757" cy="325908"/>
            </a:xfrm>
            <a:prstGeom prst="rect">
              <a:avLst/>
            </a:prstGeom>
          </p:spPr>
        </p:pic>
      </p:grpSp>
      <p:sp>
        <p:nvSpPr>
          <p:cNvPr id="36" name="object 36"/>
          <p:cNvSpPr/>
          <p:nvPr/>
        </p:nvSpPr>
        <p:spPr>
          <a:xfrm>
            <a:off x="8556117" y="6122809"/>
            <a:ext cx="8107680" cy="1706880"/>
          </a:xfrm>
          <a:custGeom>
            <a:avLst/>
            <a:gdLst/>
            <a:ahLst/>
            <a:cxnLst/>
            <a:rect l="l" t="t" r="r" b="b"/>
            <a:pathLst>
              <a:path w="8107680" h="1706879">
                <a:moveTo>
                  <a:pt x="8107210" y="1492897"/>
                </a:moveTo>
                <a:lnTo>
                  <a:pt x="8032978" y="1330159"/>
                </a:lnTo>
                <a:lnTo>
                  <a:pt x="8015021" y="1319161"/>
                </a:lnTo>
                <a:lnTo>
                  <a:pt x="8007655" y="1320939"/>
                </a:lnTo>
                <a:lnTo>
                  <a:pt x="8001571" y="1325435"/>
                </a:lnTo>
                <a:lnTo>
                  <a:pt x="7997812" y="1331696"/>
                </a:lnTo>
                <a:lnTo>
                  <a:pt x="7996669" y="1338897"/>
                </a:lnTo>
                <a:lnTo>
                  <a:pt x="7998447" y="1346250"/>
                </a:lnTo>
                <a:lnTo>
                  <a:pt x="8051470" y="1459953"/>
                </a:lnTo>
                <a:lnTo>
                  <a:pt x="4060964" y="7531"/>
                </a:lnTo>
                <a:lnTo>
                  <a:pt x="4054970" y="23977"/>
                </a:lnTo>
                <a:lnTo>
                  <a:pt x="4046258" y="0"/>
                </a:lnTo>
                <a:lnTo>
                  <a:pt x="55740" y="1452422"/>
                </a:lnTo>
                <a:lnTo>
                  <a:pt x="108775" y="1338707"/>
                </a:lnTo>
                <a:lnTo>
                  <a:pt x="92202" y="1311617"/>
                </a:lnTo>
                <a:lnTo>
                  <a:pt x="84988" y="1312760"/>
                </a:lnTo>
                <a:lnTo>
                  <a:pt x="5105" y="1470850"/>
                </a:lnTo>
                <a:lnTo>
                  <a:pt x="0" y="1485353"/>
                </a:lnTo>
                <a:lnTo>
                  <a:pt x="1143" y="1492567"/>
                </a:lnTo>
                <a:lnTo>
                  <a:pt x="166382" y="1575765"/>
                </a:lnTo>
                <a:lnTo>
                  <a:pt x="173736" y="1577543"/>
                </a:lnTo>
                <a:lnTo>
                  <a:pt x="180949" y="1576412"/>
                </a:lnTo>
                <a:lnTo>
                  <a:pt x="187210" y="1572641"/>
                </a:lnTo>
                <a:lnTo>
                  <a:pt x="191706" y="1566557"/>
                </a:lnTo>
                <a:lnTo>
                  <a:pt x="193471" y="1559204"/>
                </a:lnTo>
                <a:lnTo>
                  <a:pt x="192328" y="1551990"/>
                </a:lnTo>
                <a:lnTo>
                  <a:pt x="188569" y="1545729"/>
                </a:lnTo>
                <a:lnTo>
                  <a:pt x="182486" y="1541246"/>
                </a:lnTo>
                <a:lnTo>
                  <a:pt x="44361" y="1476844"/>
                </a:lnTo>
                <a:lnTo>
                  <a:pt x="68783" y="1488224"/>
                </a:lnTo>
                <a:lnTo>
                  <a:pt x="4035933" y="44310"/>
                </a:lnTo>
                <a:lnTo>
                  <a:pt x="4035933" y="1641703"/>
                </a:lnTo>
                <a:lnTo>
                  <a:pt x="3947223" y="1552981"/>
                </a:lnTo>
                <a:lnTo>
                  <a:pt x="3940911" y="1548803"/>
                </a:lnTo>
                <a:lnTo>
                  <a:pt x="3933748" y="1547418"/>
                </a:lnTo>
                <a:lnTo>
                  <a:pt x="3926586" y="1548803"/>
                </a:lnTo>
                <a:lnTo>
                  <a:pt x="3920286" y="1552981"/>
                </a:lnTo>
                <a:lnTo>
                  <a:pt x="3916095" y="1559293"/>
                </a:lnTo>
                <a:lnTo>
                  <a:pt x="3914698" y="1566456"/>
                </a:lnTo>
                <a:lnTo>
                  <a:pt x="3916095" y="1573631"/>
                </a:lnTo>
                <a:lnTo>
                  <a:pt x="3920286" y="1579930"/>
                </a:lnTo>
                <a:lnTo>
                  <a:pt x="4035933" y="1695577"/>
                </a:lnTo>
                <a:lnTo>
                  <a:pt x="4041521" y="1701165"/>
                </a:lnTo>
                <a:lnTo>
                  <a:pt x="4047820" y="1705356"/>
                </a:lnTo>
                <a:lnTo>
                  <a:pt x="4054983" y="1706740"/>
                </a:lnTo>
                <a:lnTo>
                  <a:pt x="4062145" y="1705356"/>
                </a:lnTo>
                <a:lnTo>
                  <a:pt x="4068457" y="1701165"/>
                </a:lnTo>
                <a:lnTo>
                  <a:pt x="4074033" y="1695589"/>
                </a:lnTo>
                <a:lnTo>
                  <a:pt x="4189692" y="1579930"/>
                </a:lnTo>
                <a:lnTo>
                  <a:pt x="4193870" y="1573631"/>
                </a:lnTo>
                <a:lnTo>
                  <a:pt x="4195267" y="1566456"/>
                </a:lnTo>
                <a:lnTo>
                  <a:pt x="4193870" y="1559293"/>
                </a:lnTo>
                <a:lnTo>
                  <a:pt x="4189692" y="1552981"/>
                </a:lnTo>
                <a:lnTo>
                  <a:pt x="4183380" y="1548803"/>
                </a:lnTo>
                <a:lnTo>
                  <a:pt x="4176217" y="1547418"/>
                </a:lnTo>
                <a:lnTo>
                  <a:pt x="4169054" y="1548803"/>
                </a:lnTo>
                <a:lnTo>
                  <a:pt x="4162755" y="1552981"/>
                </a:lnTo>
                <a:lnTo>
                  <a:pt x="4074033" y="1641703"/>
                </a:lnTo>
                <a:lnTo>
                  <a:pt x="4074033" y="52832"/>
                </a:lnTo>
                <a:lnTo>
                  <a:pt x="8038439" y="1495767"/>
                </a:lnTo>
                <a:lnTo>
                  <a:pt x="7924736" y="1548790"/>
                </a:lnTo>
                <a:lnTo>
                  <a:pt x="7918653" y="1553273"/>
                </a:lnTo>
                <a:lnTo>
                  <a:pt x="7914894" y="1559534"/>
                </a:lnTo>
                <a:lnTo>
                  <a:pt x="7913751" y="1566748"/>
                </a:lnTo>
                <a:lnTo>
                  <a:pt x="7915516" y="1574101"/>
                </a:lnTo>
                <a:lnTo>
                  <a:pt x="7920012" y="1580184"/>
                </a:lnTo>
                <a:lnTo>
                  <a:pt x="7926273" y="1583956"/>
                </a:lnTo>
                <a:lnTo>
                  <a:pt x="7933487" y="1585099"/>
                </a:lnTo>
                <a:lnTo>
                  <a:pt x="7940840" y="1583321"/>
                </a:lnTo>
                <a:lnTo>
                  <a:pt x="8089087" y="1514195"/>
                </a:lnTo>
                <a:lnTo>
                  <a:pt x="8096224" y="1510855"/>
                </a:lnTo>
                <a:lnTo>
                  <a:pt x="8102308" y="1506359"/>
                </a:lnTo>
                <a:lnTo>
                  <a:pt x="8106067" y="1500098"/>
                </a:lnTo>
                <a:lnTo>
                  <a:pt x="8107210" y="14928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55036" y="7927521"/>
            <a:ext cx="1426885" cy="26956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846408" y="7940221"/>
            <a:ext cx="1575345" cy="26956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147330" y="7876721"/>
            <a:ext cx="1723804" cy="269564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3612554" y="6372910"/>
            <a:ext cx="1840864" cy="4638675"/>
          </a:xfrm>
          <a:custGeom>
            <a:avLst/>
            <a:gdLst/>
            <a:ahLst/>
            <a:cxnLst/>
            <a:rect l="l" t="t" r="r" b="b"/>
            <a:pathLst>
              <a:path w="1840864" h="4638675">
                <a:moveTo>
                  <a:pt x="0" y="0"/>
                </a:moveTo>
                <a:lnTo>
                  <a:pt x="0" y="203403"/>
                </a:lnTo>
                <a:lnTo>
                  <a:pt x="40977" y="206080"/>
                </a:lnTo>
                <a:lnTo>
                  <a:pt x="84534" y="210149"/>
                </a:lnTo>
                <a:lnTo>
                  <a:pt x="130671" y="215606"/>
                </a:lnTo>
                <a:lnTo>
                  <a:pt x="179387" y="222451"/>
                </a:lnTo>
                <a:lnTo>
                  <a:pt x="230684" y="230682"/>
                </a:lnTo>
                <a:lnTo>
                  <a:pt x="293005" y="242003"/>
                </a:lnTo>
                <a:lnTo>
                  <a:pt x="348506" y="256112"/>
                </a:lnTo>
                <a:lnTo>
                  <a:pt x="397185" y="273011"/>
                </a:lnTo>
                <a:lnTo>
                  <a:pt x="439043" y="292696"/>
                </a:lnTo>
                <a:lnTo>
                  <a:pt x="481521" y="321221"/>
                </a:lnTo>
                <a:lnTo>
                  <a:pt x="519658" y="357189"/>
                </a:lnTo>
                <a:lnTo>
                  <a:pt x="553455" y="400597"/>
                </a:lnTo>
                <a:lnTo>
                  <a:pt x="582910" y="451446"/>
                </a:lnTo>
                <a:lnTo>
                  <a:pt x="600343" y="489136"/>
                </a:lnTo>
                <a:lnTo>
                  <a:pt x="614605" y="531097"/>
                </a:lnTo>
                <a:lnTo>
                  <a:pt x="625698" y="577330"/>
                </a:lnTo>
                <a:lnTo>
                  <a:pt x="633621" y="627836"/>
                </a:lnTo>
                <a:lnTo>
                  <a:pt x="638375" y="682615"/>
                </a:lnTo>
                <a:lnTo>
                  <a:pt x="639960" y="741667"/>
                </a:lnTo>
                <a:lnTo>
                  <a:pt x="639960" y="1322094"/>
                </a:lnTo>
                <a:lnTo>
                  <a:pt x="640726" y="1378869"/>
                </a:lnTo>
                <a:lnTo>
                  <a:pt x="643023" y="1433439"/>
                </a:lnTo>
                <a:lnTo>
                  <a:pt x="646851" y="1485805"/>
                </a:lnTo>
                <a:lnTo>
                  <a:pt x="652210" y="1535965"/>
                </a:lnTo>
                <a:lnTo>
                  <a:pt x="659100" y="1583921"/>
                </a:lnTo>
                <a:lnTo>
                  <a:pt x="667522" y="1629672"/>
                </a:lnTo>
                <a:lnTo>
                  <a:pt x="677474" y="1673218"/>
                </a:lnTo>
                <a:lnTo>
                  <a:pt x="688958" y="1714559"/>
                </a:lnTo>
                <a:lnTo>
                  <a:pt x="701973" y="1753696"/>
                </a:lnTo>
                <a:lnTo>
                  <a:pt x="720905" y="1801280"/>
                </a:lnTo>
                <a:lnTo>
                  <a:pt x="742268" y="1846232"/>
                </a:lnTo>
                <a:lnTo>
                  <a:pt x="766060" y="1888551"/>
                </a:lnTo>
                <a:lnTo>
                  <a:pt x="792282" y="1928239"/>
                </a:lnTo>
                <a:lnTo>
                  <a:pt x="820934" y="1965294"/>
                </a:lnTo>
                <a:lnTo>
                  <a:pt x="852016" y="1999717"/>
                </a:lnTo>
                <a:lnTo>
                  <a:pt x="885527" y="2031508"/>
                </a:lnTo>
                <a:lnTo>
                  <a:pt x="923906" y="2063478"/>
                </a:lnTo>
                <a:lnTo>
                  <a:pt x="964627" y="2093244"/>
                </a:lnTo>
                <a:lnTo>
                  <a:pt x="1007690" y="2120805"/>
                </a:lnTo>
                <a:lnTo>
                  <a:pt x="1053097" y="2146161"/>
                </a:lnTo>
                <a:lnTo>
                  <a:pt x="1100845" y="2169312"/>
                </a:lnTo>
                <a:lnTo>
                  <a:pt x="1150937" y="2190258"/>
                </a:lnTo>
                <a:lnTo>
                  <a:pt x="1195585" y="2206102"/>
                </a:lnTo>
                <a:lnTo>
                  <a:pt x="1241651" y="2221035"/>
                </a:lnTo>
                <a:lnTo>
                  <a:pt x="1289135" y="2235058"/>
                </a:lnTo>
                <a:lnTo>
                  <a:pt x="1338035" y="2248169"/>
                </a:lnTo>
                <a:lnTo>
                  <a:pt x="1388354" y="2260368"/>
                </a:lnTo>
                <a:lnTo>
                  <a:pt x="1440089" y="2271657"/>
                </a:lnTo>
                <a:lnTo>
                  <a:pt x="1493243" y="2282035"/>
                </a:lnTo>
                <a:lnTo>
                  <a:pt x="1493243" y="2358929"/>
                </a:lnTo>
                <a:lnTo>
                  <a:pt x="1442620" y="2369307"/>
                </a:lnTo>
                <a:lnTo>
                  <a:pt x="1392808" y="2380595"/>
                </a:lnTo>
                <a:lnTo>
                  <a:pt x="1343806" y="2392795"/>
                </a:lnTo>
                <a:lnTo>
                  <a:pt x="1295615" y="2405906"/>
                </a:lnTo>
                <a:lnTo>
                  <a:pt x="1248233" y="2419929"/>
                </a:lnTo>
                <a:lnTo>
                  <a:pt x="1201661" y="2434862"/>
                </a:lnTo>
                <a:lnTo>
                  <a:pt x="1155899" y="2450707"/>
                </a:lnTo>
                <a:lnTo>
                  <a:pt x="1104980" y="2470964"/>
                </a:lnTo>
                <a:lnTo>
                  <a:pt x="1056404" y="2493701"/>
                </a:lnTo>
                <a:lnTo>
                  <a:pt x="1010171" y="2518920"/>
                </a:lnTo>
                <a:lnTo>
                  <a:pt x="966280" y="2546618"/>
                </a:lnTo>
                <a:lnTo>
                  <a:pt x="924733" y="2576797"/>
                </a:lnTo>
                <a:lnTo>
                  <a:pt x="885527" y="2609457"/>
                </a:lnTo>
                <a:lnTo>
                  <a:pt x="853281" y="2640589"/>
                </a:lnTo>
                <a:lnTo>
                  <a:pt x="823161" y="2674455"/>
                </a:lnTo>
                <a:lnTo>
                  <a:pt x="795167" y="2711055"/>
                </a:lnTo>
                <a:lnTo>
                  <a:pt x="769300" y="2750388"/>
                </a:lnTo>
                <a:lnTo>
                  <a:pt x="745558" y="2792455"/>
                </a:lnTo>
                <a:lnTo>
                  <a:pt x="723943" y="2837255"/>
                </a:lnTo>
                <a:lnTo>
                  <a:pt x="704453" y="2884789"/>
                </a:lnTo>
                <a:lnTo>
                  <a:pt x="690918" y="2923956"/>
                </a:lnTo>
                <a:lnTo>
                  <a:pt x="678975" y="2965389"/>
                </a:lnTo>
                <a:lnTo>
                  <a:pt x="668624" y="3009088"/>
                </a:lnTo>
                <a:lnTo>
                  <a:pt x="659866" y="3055053"/>
                </a:lnTo>
                <a:lnTo>
                  <a:pt x="652700" y="3103284"/>
                </a:lnTo>
                <a:lnTo>
                  <a:pt x="647126" y="3153781"/>
                </a:lnTo>
                <a:lnTo>
                  <a:pt x="643145" y="3206545"/>
                </a:lnTo>
                <a:lnTo>
                  <a:pt x="640756" y="3261574"/>
                </a:lnTo>
                <a:lnTo>
                  <a:pt x="639960" y="3318870"/>
                </a:lnTo>
                <a:lnTo>
                  <a:pt x="639960" y="3896817"/>
                </a:lnTo>
                <a:lnTo>
                  <a:pt x="638513" y="3953662"/>
                </a:lnTo>
                <a:lnTo>
                  <a:pt x="634173" y="4006786"/>
                </a:lnTo>
                <a:lnTo>
                  <a:pt x="626938" y="4056189"/>
                </a:lnTo>
                <a:lnTo>
                  <a:pt x="616810" y="4101871"/>
                </a:lnTo>
                <a:lnTo>
                  <a:pt x="603787" y="4143832"/>
                </a:lnTo>
                <a:lnTo>
                  <a:pt x="587871" y="4182071"/>
                </a:lnTo>
                <a:lnTo>
                  <a:pt x="565249" y="4223643"/>
                </a:lnTo>
                <a:lnTo>
                  <a:pt x="539055" y="4261048"/>
                </a:lnTo>
                <a:lnTo>
                  <a:pt x="509290" y="4294287"/>
                </a:lnTo>
                <a:lnTo>
                  <a:pt x="475952" y="4323358"/>
                </a:lnTo>
                <a:lnTo>
                  <a:pt x="439043" y="4348264"/>
                </a:lnTo>
                <a:lnTo>
                  <a:pt x="392224" y="4372136"/>
                </a:lnTo>
                <a:lnTo>
                  <a:pt x="341064" y="4391669"/>
                </a:lnTo>
                <a:lnTo>
                  <a:pt x="285564" y="4406864"/>
                </a:lnTo>
                <a:lnTo>
                  <a:pt x="225723" y="4417720"/>
                </a:lnTo>
                <a:lnTo>
                  <a:pt x="165106" y="4425623"/>
                </a:lnTo>
                <a:lnTo>
                  <a:pt x="107280" y="4431979"/>
                </a:lnTo>
                <a:lnTo>
                  <a:pt x="52245" y="4436787"/>
                </a:lnTo>
                <a:lnTo>
                  <a:pt x="0" y="4440047"/>
                </a:lnTo>
                <a:lnTo>
                  <a:pt x="0" y="4638484"/>
                </a:lnTo>
                <a:lnTo>
                  <a:pt x="57234" y="4638024"/>
                </a:lnTo>
                <a:lnTo>
                  <a:pt x="113183" y="4636646"/>
                </a:lnTo>
                <a:lnTo>
                  <a:pt x="167845" y="4634349"/>
                </a:lnTo>
                <a:lnTo>
                  <a:pt x="221221" y="4631132"/>
                </a:lnTo>
                <a:lnTo>
                  <a:pt x="273311" y="4626997"/>
                </a:lnTo>
                <a:lnTo>
                  <a:pt x="324114" y="4621944"/>
                </a:lnTo>
                <a:lnTo>
                  <a:pt x="373632" y="4615972"/>
                </a:lnTo>
                <a:lnTo>
                  <a:pt x="421863" y="4609082"/>
                </a:lnTo>
                <a:lnTo>
                  <a:pt x="468808" y="4601273"/>
                </a:lnTo>
                <a:lnTo>
                  <a:pt x="527580" y="4589428"/>
                </a:lnTo>
                <a:lnTo>
                  <a:pt x="583416" y="4575152"/>
                </a:lnTo>
                <a:lnTo>
                  <a:pt x="636316" y="4558446"/>
                </a:lnTo>
                <a:lnTo>
                  <a:pt x="686280" y="4539311"/>
                </a:lnTo>
                <a:lnTo>
                  <a:pt x="733307" y="4517745"/>
                </a:lnTo>
                <a:lnTo>
                  <a:pt x="777399" y="4493750"/>
                </a:lnTo>
                <a:lnTo>
                  <a:pt x="818554" y="4467326"/>
                </a:lnTo>
                <a:lnTo>
                  <a:pt x="858191" y="4436854"/>
                </a:lnTo>
                <a:lnTo>
                  <a:pt x="894892" y="4403546"/>
                </a:lnTo>
                <a:lnTo>
                  <a:pt x="928657" y="4367402"/>
                </a:lnTo>
                <a:lnTo>
                  <a:pt x="959485" y="4328423"/>
                </a:lnTo>
                <a:lnTo>
                  <a:pt x="987378" y="4286609"/>
                </a:lnTo>
                <a:lnTo>
                  <a:pt x="1012334" y="4241961"/>
                </a:lnTo>
                <a:lnTo>
                  <a:pt x="1034355" y="4194479"/>
                </a:lnTo>
                <a:lnTo>
                  <a:pt x="1049973" y="4155619"/>
                </a:lnTo>
                <a:lnTo>
                  <a:pt x="1063753" y="4114003"/>
                </a:lnTo>
                <a:lnTo>
                  <a:pt x="1075696" y="4069630"/>
                </a:lnTo>
                <a:lnTo>
                  <a:pt x="1085802" y="4022501"/>
                </a:lnTo>
                <a:lnTo>
                  <a:pt x="1094070" y="3972615"/>
                </a:lnTo>
                <a:lnTo>
                  <a:pt x="1100501" y="3919973"/>
                </a:lnTo>
                <a:lnTo>
                  <a:pt x="1105094" y="3864575"/>
                </a:lnTo>
                <a:lnTo>
                  <a:pt x="1107851" y="3806420"/>
                </a:lnTo>
                <a:lnTo>
                  <a:pt x="1108769" y="3745509"/>
                </a:lnTo>
                <a:lnTo>
                  <a:pt x="1108218" y="3695281"/>
                </a:lnTo>
                <a:lnTo>
                  <a:pt x="1106564" y="3643812"/>
                </a:lnTo>
                <a:lnTo>
                  <a:pt x="1103808" y="3591102"/>
                </a:lnTo>
                <a:lnTo>
                  <a:pt x="1099950" y="3537152"/>
                </a:lnTo>
                <a:lnTo>
                  <a:pt x="1094989" y="3481962"/>
                </a:lnTo>
                <a:lnTo>
                  <a:pt x="1088925" y="3425531"/>
                </a:lnTo>
                <a:lnTo>
                  <a:pt x="1083620" y="3368687"/>
                </a:lnTo>
                <a:lnTo>
                  <a:pt x="1079279" y="3313910"/>
                </a:lnTo>
                <a:lnTo>
                  <a:pt x="1075903" y="3261200"/>
                </a:lnTo>
                <a:lnTo>
                  <a:pt x="1073491" y="3210557"/>
                </a:lnTo>
                <a:lnTo>
                  <a:pt x="1072044" y="3161981"/>
                </a:lnTo>
                <a:lnTo>
                  <a:pt x="1071562" y="3115472"/>
                </a:lnTo>
                <a:lnTo>
                  <a:pt x="1073009" y="3057663"/>
                </a:lnTo>
                <a:lnTo>
                  <a:pt x="1077350" y="3003300"/>
                </a:lnTo>
                <a:lnTo>
                  <a:pt x="1084585" y="2952381"/>
                </a:lnTo>
                <a:lnTo>
                  <a:pt x="1094713" y="2904908"/>
                </a:lnTo>
                <a:lnTo>
                  <a:pt x="1107736" y="2860879"/>
                </a:lnTo>
                <a:lnTo>
                  <a:pt x="1123652" y="2820296"/>
                </a:lnTo>
                <a:lnTo>
                  <a:pt x="1146473" y="2774556"/>
                </a:lnTo>
                <a:lnTo>
                  <a:pt x="1173262" y="2732587"/>
                </a:lnTo>
                <a:lnTo>
                  <a:pt x="1204019" y="2694388"/>
                </a:lnTo>
                <a:lnTo>
                  <a:pt x="1238746" y="2659959"/>
                </a:lnTo>
                <a:lnTo>
                  <a:pt x="1277442" y="2629301"/>
                </a:lnTo>
                <a:lnTo>
                  <a:pt x="1318121" y="2603008"/>
                </a:lnTo>
                <a:lnTo>
                  <a:pt x="1362770" y="2579691"/>
                </a:lnTo>
                <a:lnTo>
                  <a:pt x="1411387" y="2559351"/>
                </a:lnTo>
                <a:lnTo>
                  <a:pt x="1463973" y="2541988"/>
                </a:lnTo>
                <a:lnTo>
                  <a:pt x="1520527" y="2527601"/>
                </a:lnTo>
                <a:lnTo>
                  <a:pt x="1570757" y="2516646"/>
                </a:lnTo>
                <a:lnTo>
                  <a:pt x="1622228" y="2506931"/>
                </a:lnTo>
                <a:lnTo>
                  <a:pt x="1674938" y="2498456"/>
                </a:lnTo>
                <a:lnTo>
                  <a:pt x="1728889" y="2491221"/>
                </a:lnTo>
                <a:lnTo>
                  <a:pt x="1784079" y="2485226"/>
                </a:lnTo>
                <a:lnTo>
                  <a:pt x="1840508" y="2480472"/>
                </a:lnTo>
                <a:lnTo>
                  <a:pt x="1840508" y="2160492"/>
                </a:lnTo>
                <a:lnTo>
                  <a:pt x="1783248" y="2154911"/>
                </a:lnTo>
                <a:lnTo>
                  <a:pt x="1727231" y="2148090"/>
                </a:lnTo>
                <a:lnTo>
                  <a:pt x="1672454" y="2140028"/>
                </a:lnTo>
                <a:lnTo>
                  <a:pt x="1618918" y="2130726"/>
                </a:lnTo>
                <a:lnTo>
                  <a:pt x="1566623" y="2120184"/>
                </a:lnTo>
                <a:lnTo>
                  <a:pt x="1515567" y="2108401"/>
                </a:lnTo>
                <a:lnTo>
                  <a:pt x="1458317" y="2092427"/>
                </a:lnTo>
                <a:lnTo>
                  <a:pt x="1405632" y="2074270"/>
                </a:lnTo>
                <a:lnTo>
                  <a:pt x="1357511" y="2053930"/>
                </a:lnTo>
                <a:lnTo>
                  <a:pt x="1313954" y="2031408"/>
                </a:lnTo>
                <a:lnTo>
                  <a:pt x="1274960" y="2006702"/>
                </a:lnTo>
                <a:lnTo>
                  <a:pt x="1234578" y="1974357"/>
                </a:lnTo>
                <a:lnTo>
                  <a:pt x="1198761" y="1938837"/>
                </a:lnTo>
                <a:lnTo>
                  <a:pt x="1167507" y="1900142"/>
                </a:lnTo>
                <a:lnTo>
                  <a:pt x="1140817" y="1858272"/>
                </a:lnTo>
                <a:lnTo>
                  <a:pt x="1118692" y="1813227"/>
                </a:lnTo>
                <a:lnTo>
                  <a:pt x="1104291" y="1772161"/>
                </a:lnTo>
                <a:lnTo>
                  <a:pt x="1092509" y="1728340"/>
                </a:lnTo>
                <a:lnTo>
                  <a:pt x="1083344" y="1681762"/>
                </a:lnTo>
                <a:lnTo>
                  <a:pt x="1076799" y="1632428"/>
                </a:lnTo>
                <a:lnTo>
                  <a:pt x="1072871" y="1580338"/>
                </a:lnTo>
                <a:lnTo>
                  <a:pt x="1071562" y="1525492"/>
                </a:lnTo>
                <a:lnTo>
                  <a:pt x="1072044" y="1477536"/>
                </a:lnTo>
                <a:lnTo>
                  <a:pt x="1073491" y="1427926"/>
                </a:lnTo>
                <a:lnTo>
                  <a:pt x="1075903" y="1376663"/>
                </a:lnTo>
                <a:lnTo>
                  <a:pt x="1079279" y="1323747"/>
                </a:lnTo>
                <a:lnTo>
                  <a:pt x="1083620" y="1269176"/>
                </a:lnTo>
                <a:lnTo>
                  <a:pt x="1088925" y="1212952"/>
                </a:lnTo>
                <a:lnTo>
                  <a:pt x="1094989" y="1156523"/>
                </a:lnTo>
                <a:lnTo>
                  <a:pt x="1099950" y="1101332"/>
                </a:lnTo>
                <a:lnTo>
                  <a:pt x="1103808" y="1047381"/>
                </a:lnTo>
                <a:lnTo>
                  <a:pt x="1106564" y="994671"/>
                </a:lnTo>
                <a:lnTo>
                  <a:pt x="1108218" y="943202"/>
                </a:lnTo>
                <a:lnTo>
                  <a:pt x="1108769" y="892975"/>
                </a:lnTo>
                <a:lnTo>
                  <a:pt x="1107851" y="836658"/>
                </a:lnTo>
                <a:lnTo>
                  <a:pt x="1105094" y="782362"/>
                </a:lnTo>
                <a:lnTo>
                  <a:pt x="1100501" y="730088"/>
                </a:lnTo>
                <a:lnTo>
                  <a:pt x="1094070" y="679835"/>
                </a:lnTo>
                <a:lnTo>
                  <a:pt x="1085802" y="631604"/>
                </a:lnTo>
                <a:lnTo>
                  <a:pt x="1075696" y="585394"/>
                </a:lnTo>
                <a:lnTo>
                  <a:pt x="1063753" y="541204"/>
                </a:lnTo>
                <a:lnTo>
                  <a:pt x="1049973" y="499036"/>
                </a:lnTo>
                <a:lnTo>
                  <a:pt x="1034355" y="458889"/>
                </a:lnTo>
                <a:lnTo>
                  <a:pt x="1012334" y="410038"/>
                </a:lnTo>
                <a:lnTo>
                  <a:pt x="987378" y="364125"/>
                </a:lnTo>
                <a:lnTo>
                  <a:pt x="959485" y="321148"/>
                </a:lnTo>
                <a:lnTo>
                  <a:pt x="928657" y="281108"/>
                </a:lnTo>
                <a:lnTo>
                  <a:pt x="894892" y="244003"/>
                </a:lnTo>
                <a:lnTo>
                  <a:pt x="858191" y="209834"/>
                </a:lnTo>
                <a:lnTo>
                  <a:pt x="818554" y="178600"/>
                </a:lnTo>
                <a:lnTo>
                  <a:pt x="782122" y="154180"/>
                </a:lnTo>
                <a:lnTo>
                  <a:pt x="743520" y="131777"/>
                </a:lnTo>
                <a:lnTo>
                  <a:pt x="702748" y="111389"/>
                </a:lnTo>
                <a:lnTo>
                  <a:pt x="659805" y="93017"/>
                </a:lnTo>
                <a:lnTo>
                  <a:pt x="614691" y="76661"/>
                </a:lnTo>
                <a:lnTo>
                  <a:pt x="567407" y="62321"/>
                </a:lnTo>
                <a:lnTo>
                  <a:pt x="517953" y="49996"/>
                </a:lnTo>
                <a:lnTo>
                  <a:pt x="466328" y="39687"/>
                </a:lnTo>
                <a:lnTo>
                  <a:pt x="418923" y="31359"/>
                </a:lnTo>
                <a:lnTo>
                  <a:pt x="370416" y="24010"/>
                </a:lnTo>
                <a:lnTo>
                  <a:pt x="320807" y="17640"/>
                </a:lnTo>
                <a:lnTo>
                  <a:pt x="270095" y="12250"/>
                </a:lnTo>
                <a:lnTo>
                  <a:pt x="218281" y="7840"/>
                </a:lnTo>
                <a:lnTo>
                  <a:pt x="165364" y="4410"/>
                </a:lnTo>
                <a:lnTo>
                  <a:pt x="111345" y="1960"/>
                </a:lnTo>
                <a:lnTo>
                  <a:pt x="56224" y="49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564286" y="8562521"/>
            <a:ext cx="1426885" cy="269565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14681200" y="9359900"/>
            <a:ext cx="3606800" cy="3644900"/>
          </a:xfrm>
          <a:custGeom>
            <a:avLst/>
            <a:gdLst/>
            <a:ahLst/>
            <a:cxnLst/>
            <a:rect l="l" t="t" r="r" b="b"/>
            <a:pathLst>
              <a:path w="3606800" h="3644900">
                <a:moveTo>
                  <a:pt x="3219450" y="0"/>
                </a:moveTo>
                <a:lnTo>
                  <a:pt x="3171042" y="356"/>
                </a:lnTo>
                <a:lnTo>
                  <a:pt x="3122805" y="1422"/>
                </a:lnTo>
                <a:lnTo>
                  <a:pt x="3074746" y="3193"/>
                </a:lnTo>
                <a:lnTo>
                  <a:pt x="3026869" y="5664"/>
                </a:lnTo>
                <a:lnTo>
                  <a:pt x="2979178" y="8830"/>
                </a:lnTo>
                <a:lnTo>
                  <a:pt x="2931680" y="12686"/>
                </a:lnTo>
                <a:lnTo>
                  <a:pt x="2884378" y="17226"/>
                </a:lnTo>
                <a:lnTo>
                  <a:pt x="2837278" y="22446"/>
                </a:lnTo>
                <a:lnTo>
                  <a:pt x="2790385" y="28342"/>
                </a:lnTo>
                <a:lnTo>
                  <a:pt x="2743703" y="34907"/>
                </a:lnTo>
                <a:lnTo>
                  <a:pt x="2697239" y="42137"/>
                </a:lnTo>
                <a:lnTo>
                  <a:pt x="2650996" y="50027"/>
                </a:lnTo>
                <a:lnTo>
                  <a:pt x="2604979" y="58572"/>
                </a:lnTo>
                <a:lnTo>
                  <a:pt x="2559195" y="67767"/>
                </a:lnTo>
                <a:lnTo>
                  <a:pt x="2513647" y="77607"/>
                </a:lnTo>
                <a:lnTo>
                  <a:pt x="2468340" y="88087"/>
                </a:lnTo>
                <a:lnTo>
                  <a:pt x="2423280" y="99202"/>
                </a:lnTo>
                <a:lnTo>
                  <a:pt x="2378472" y="110947"/>
                </a:lnTo>
                <a:lnTo>
                  <a:pt x="2333921" y="123318"/>
                </a:lnTo>
                <a:lnTo>
                  <a:pt x="2289631" y="136308"/>
                </a:lnTo>
                <a:lnTo>
                  <a:pt x="2245607" y="149914"/>
                </a:lnTo>
                <a:lnTo>
                  <a:pt x="2201855" y="164129"/>
                </a:lnTo>
                <a:lnTo>
                  <a:pt x="2158380" y="178950"/>
                </a:lnTo>
                <a:lnTo>
                  <a:pt x="2115186" y="194371"/>
                </a:lnTo>
                <a:lnTo>
                  <a:pt x="2072278" y="210388"/>
                </a:lnTo>
                <a:lnTo>
                  <a:pt x="2029662" y="226994"/>
                </a:lnTo>
                <a:lnTo>
                  <a:pt x="1987342" y="244186"/>
                </a:lnTo>
                <a:lnTo>
                  <a:pt x="1945324" y="261958"/>
                </a:lnTo>
                <a:lnTo>
                  <a:pt x="1903612" y="280306"/>
                </a:lnTo>
                <a:lnTo>
                  <a:pt x="1862212" y="299224"/>
                </a:lnTo>
                <a:lnTo>
                  <a:pt x="1821127" y="318707"/>
                </a:lnTo>
                <a:lnTo>
                  <a:pt x="1780365" y="338750"/>
                </a:lnTo>
                <a:lnTo>
                  <a:pt x="1739928" y="359349"/>
                </a:lnTo>
                <a:lnTo>
                  <a:pt x="1699823" y="380498"/>
                </a:lnTo>
                <a:lnTo>
                  <a:pt x="1660053" y="402193"/>
                </a:lnTo>
                <a:lnTo>
                  <a:pt x="1620626" y="424428"/>
                </a:lnTo>
                <a:lnTo>
                  <a:pt x="1581544" y="447199"/>
                </a:lnTo>
                <a:lnTo>
                  <a:pt x="1542814" y="470500"/>
                </a:lnTo>
                <a:lnTo>
                  <a:pt x="1504439" y="494326"/>
                </a:lnTo>
                <a:lnTo>
                  <a:pt x="1466426" y="518673"/>
                </a:lnTo>
                <a:lnTo>
                  <a:pt x="1428779" y="543536"/>
                </a:lnTo>
                <a:lnTo>
                  <a:pt x="1391504" y="568909"/>
                </a:lnTo>
                <a:lnTo>
                  <a:pt x="1354604" y="594788"/>
                </a:lnTo>
                <a:lnTo>
                  <a:pt x="1318085" y="621167"/>
                </a:lnTo>
                <a:lnTo>
                  <a:pt x="1281953" y="648042"/>
                </a:lnTo>
                <a:lnTo>
                  <a:pt x="1246211" y="675408"/>
                </a:lnTo>
                <a:lnTo>
                  <a:pt x="1210865" y="703259"/>
                </a:lnTo>
                <a:lnTo>
                  <a:pt x="1175921" y="731591"/>
                </a:lnTo>
                <a:lnTo>
                  <a:pt x="1141382" y="760399"/>
                </a:lnTo>
                <a:lnTo>
                  <a:pt x="1107255" y="789677"/>
                </a:lnTo>
                <a:lnTo>
                  <a:pt x="1073543" y="819421"/>
                </a:lnTo>
                <a:lnTo>
                  <a:pt x="1040252" y="849626"/>
                </a:lnTo>
                <a:lnTo>
                  <a:pt x="1007388" y="880287"/>
                </a:lnTo>
                <a:lnTo>
                  <a:pt x="974954" y="911398"/>
                </a:lnTo>
                <a:lnTo>
                  <a:pt x="942955" y="942955"/>
                </a:lnTo>
                <a:lnTo>
                  <a:pt x="911398" y="974954"/>
                </a:lnTo>
                <a:lnTo>
                  <a:pt x="880287" y="1007388"/>
                </a:lnTo>
                <a:lnTo>
                  <a:pt x="849626" y="1040252"/>
                </a:lnTo>
                <a:lnTo>
                  <a:pt x="819421" y="1073543"/>
                </a:lnTo>
                <a:lnTo>
                  <a:pt x="789677" y="1107255"/>
                </a:lnTo>
                <a:lnTo>
                  <a:pt x="760399" y="1141382"/>
                </a:lnTo>
                <a:lnTo>
                  <a:pt x="731591" y="1175921"/>
                </a:lnTo>
                <a:lnTo>
                  <a:pt x="703259" y="1210865"/>
                </a:lnTo>
                <a:lnTo>
                  <a:pt x="675408" y="1246211"/>
                </a:lnTo>
                <a:lnTo>
                  <a:pt x="648042" y="1281953"/>
                </a:lnTo>
                <a:lnTo>
                  <a:pt x="621167" y="1318085"/>
                </a:lnTo>
                <a:lnTo>
                  <a:pt x="594788" y="1354604"/>
                </a:lnTo>
                <a:lnTo>
                  <a:pt x="568909" y="1391504"/>
                </a:lnTo>
                <a:lnTo>
                  <a:pt x="543536" y="1428779"/>
                </a:lnTo>
                <a:lnTo>
                  <a:pt x="518673" y="1466426"/>
                </a:lnTo>
                <a:lnTo>
                  <a:pt x="494326" y="1504439"/>
                </a:lnTo>
                <a:lnTo>
                  <a:pt x="470500" y="1542814"/>
                </a:lnTo>
                <a:lnTo>
                  <a:pt x="447199" y="1581544"/>
                </a:lnTo>
                <a:lnTo>
                  <a:pt x="424428" y="1620626"/>
                </a:lnTo>
                <a:lnTo>
                  <a:pt x="402193" y="1660053"/>
                </a:lnTo>
                <a:lnTo>
                  <a:pt x="380498" y="1699823"/>
                </a:lnTo>
                <a:lnTo>
                  <a:pt x="359349" y="1739928"/>
                </a:lnTo>
                <a:lnTo>
                  <a:pt x="338750" y="1780365"/>
                </a:lnTo>
                <a:lnTo>
                  <a:pt x="318707" y="1821127"/>
                </a:lnTo>
                <a:lnTo>
                  <a:pt x="299224" y="1862212"/>
                </a:lnTo>
                <a:lnTo>
                  <a:pt x="280306" y="1903612"/>
                </a:lnTo>
                <a:lnTo>
                  <a:pt x="261958" y="1945324"/>
                </a:lnTo>
                <a:lnTo>
                  <a:pt x="244186" y="1987342"/>
                </a:lnTo>
                <a:lnTo>
                  <a:pt x="226994" y="2029662"/>
                </a:lnTo>
                <a:lnTo>
                  <a:pt x="210388" y="2072278"/>
                </a:lnTo>
                <a:lnTo>
                  <a:pt x="194371" y="2115186"/>
                </a:lnTo>
                <a:lnTo>
                  <a:pt x="178950" y="2158380"/>
                </a:lnTo>
                <a:lnTo>
                  <a:pt x="164129" y="2201855"/>
                </a:lnTo>
                <a:lnTo>
                  <a:pt x="149914" y="2245607"/>
                </a:lnTo>
                <a:lnTo>
                  <a:pt x="136308" y="2289631"/>
                </a:lnTo>
                <a:lnTo>
                  <a:pt x="123318" y="2333921"/>
                </a:lnTo>
                <a:lnTo>
                  <a:pt x="110947" y="2378472"/>
                </a:lnTo>
                <a:lnTo>
                  <a:pt x="99202" y="2423280"/>
                </a:lnTo>
                <a:lnTo>
                  <a:pt x="88087" y="2468340"/>
                </a:lnTo>
                <a:lnTo>
                  <a:pt x="77607" y="2513647"/>
                </a:lnTo>
                <a:lnTo>
                  <a:pt x="67767" y="2559195"/>
                </a:lnTo>
                <a:lnTo>
                  <a:pt x="58572" y="2604979"/>
                </a:lnTo>
                <a:lnTo>
                  <a:pt x="50027" y="2650996"/>
                </a:lnTo>
                <a:lnTo>
                  <a:pt x="42137" y="2697239"/>
                </a:lnTo>
                <a:lnTo>
                  <a:pt x="34907" y="2743703"/>
                </a:lnTo>
                <a:lnTo>
                  <a:pt x="28342" y="2790385"/>
                </a:lnTo>
                <a:lnTo>
                  <a:pt x="22446" y="2837278"/>
                </a:lnTo>
                <a:lnTo>
                  <a:pt x="17226" y="2884378"/>
                </a:lnTo>
                <a:lnTo>
                  <a:pt x="12686" y="2931680"/>
                </a:lnTo>
                <a:lnTo>
                  <a:pt x="8830" y="2979178"/>
                </a:lnTo>
                <a:lnTo>
                  <a:pt x="5664" y="3026869"/>
                </a:lnTo>
                <a:lnTo>
                  <a:pt x="3193" y="3074746"/>
                </a:lnTo>
                <a:lnTo>
                  <a:pt x="1422" y="3122805"/>
                </a:lnTo>
                <a:lnTo>
                  <a:pt x="356" y="3171042"/>
                </a:lnTo>
                <a:lnTo>
                  <a:pt x="0" y="3219450"/>
                </a:lnTo>
                <a:lnTo>
                  <a:pt x="356" y="3267857"/>
                </a:lnTo>
                <a:lnTo>
                  <a:pt x="1422" y="3316094"/>
                </a:lnTo>
                <a:lnTo>
                  <a:pt x="3193" y="3364153"/>
                </a:lnTo>
                <a:lnTo>
                  <a:pt x="5664" y="3412030"/>
                </a:lnTo>
                <a:lnTo>
                  <a:pt x="8830" y="3459721"/>
                </a:lnTo>
                <a:lnTo>
                  <a:pt x="12686" y="3507219"/>
                </a:lnTo>
                <a:lnTo>
                  <a:pt x="17226" y="3554521"/>
                </a:lnTo>
                <a:lnTo>
                  <a:pt x="22446" y="3601621"/>
                </a:lnTo>
                <a:lnTo>
                  <a:pt x="27887" y="3644900"/>
                </a:lnTo>
                <a:lnTo>
                  <a:pt x="3606800" y="3644900"/>
                </a:lnTo>
                <a:lnTo>
                  <a:pt x="3606800" y="23097"/>
                </a:lnTo>
                <a:lnTo>
                  <a:pt x="3601621" y="22446"/>
                </a:lnTo>
                <a:lnTo>
                  <a:pt x="3554521" y="17226"/>
                </a:lnTo>
                <a:lnTo>
                  <a:pt x="3507219" y="12686"/>
                </a:lnTo>
                <a:lnTo>
                  <a:pt x="3459721" y="8830"/>
                </a:lnTo>
                <a:lnTo>
                  <a:pt x="3412030" y="5664"/>
                </a:lnTo>
                <a:lnTo>
                  <a:pt x="3364153" y="3193"/>
                </a:lnTo>
                <a:lnTo>
                  <a:pt x="3316094" y="1422"/>
                </a:lnTo>
                <a:lnTo>
                  <a:pt x="3267857" y="356"/>
                </a:lnTo>
                <a:lnTo>
                  <a:pt x="3219450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3556" y="985937"/>
            <a:ext cx="15135358" cy="94198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681200" y="9359900"/>
            <a:ext cx="3606800" cy="3644900"/>
          </a:xfrm>
          <a:custGeom>
            <a:avLst/>
            <a:gdLst/>
            <a:ahLst/>
            <a:cxnLst/>
            <a:rect l="l" t="t" r="r" b="b"/>
            <a:pathLst>
              <a:path w="3606800" h="3644900">
                <a:moveTo>
                  <a:pt x="3219450" y="0"/>
                </a:moveTo>
                <a:lnTo>
                  <a:pt x="3171042" y="356"/>
                </a:lnTo>
                <a:lnTo>
                  <a:pt x="3122805" y="1422"/>
                </a:lnTo>
                <a:lnTo>
                  <a:pt x="3074746" y="3193"/>
                </a:lnTo>
                <a:lnTo>
                  <a:pt x="3026869" y="5664"/>
                </a:lnTo>
                <a:lnTo>
                  <a:pt x="2979178" y="8830"/>
                </a:lnTo>
                <a:lnTo>
                  <a:pt x="2931680" y="12686"/>
                </a:lnTo>
                <a:lnTo>
                  <a:pt x="2884378" y="17226"/>
                </a:lnTo>
                <a:lnTo>
                  <a:pt x="2837278" y="22446"/>
                </a:lnTo>
                <a:lnTo>
                  <a:pt x="2790385" y="28342"/>
                </a:lnTo>
                <a:lnTo>
                  <a:pt x="2743703" y="34907"/>
                </a:lnTo>
                <a:lnTo>
                  <a:pt x="2697239" y="42137"/>
                </a:lnTo>
                <a:lnTo>
                  <a:pt x="2650996" y="50027"/>
                </a:lnTo>
                <a:lnTo>
                  <a:pt x="2604979" y="58572"/>
                </a:lnTo>
                <a:lnTo>
                  <a:pt x="2559195" y="67767"/>
                </a:lnTo>
                <a:lnTo>
                  <a:pt x="2513647" y="77607"/>
                </a:lnTo>
                <a:lnTo>
                  <a:pt x="2468340" y="88087"/>
                </a:lnTo>
                <a:lnTo>
                  <a:pt x="2423280" y="99202"/>
                </a:lnTo>
                <a:lnTo>
                  <a:pt x="2378472" y="110947"/>
                </a:lnTo>
                <a:lnTo>
                  <a:pt x="2333921" y="123318"/>
                </a:lnTo>
                <a:lnTo>
                  <a:pt x="2289631" y="136308"/>
                </a:lnTo>
                <a:lnTo>
                  <a:pt x="2245607" y="149914"/>
                </a:lnTo>
                <a:lnTo>
                  <a:pt x="2201855" y="164129"/>
                </a:lnTo>
                <a:lnTo>
                  <a:pt x="2158380" y="178950"/>
                </a:lnTo>
                <a:lnTo>
                  <a:pt x="2115186" y="194371"/>
                </a:lnTo>
                <a:lnTo>
                  <a:pt x="2072278" y="210388"/>
                </a:lnTo>
                <a:lnTo>
                  <a:pt x="2029662" y="226994"/>
                </a:lnTo>
                <a:lnTo>
                  <a:pt x="1987342" y="244186"/>
                </a:lnTo>
                <a:lnTo>
                  <a:pt x="1945324" y="261958"/>
                </a:lnTo>
                <a:lnTo>
                  <a:pt x="1903612" y="280306"/>
                </a:lnTo>
                <a:lnTo>
                  <a:pt x="1862212" y="299224"/>
                </a:lnTo>
                <a:lnTo>
                  <a:pt x="1821127" y="318707"/>
                </a:lnTo>
                <a:lnTo>
                  <a:pt x="1780365" y="338750"/>
                </a:lnTo>
                <a:lnTo>
                  <a:pt x="1739928" y="359349"/>
                </a:lnTo>
                <a:lnTo>
                  <a:pt x="1699823" y="380498"/>
                </a:lnTo>
                <a:lnTo>
                  <a:pt x="1660053" y="402193"/>
                </a:lnTo>
                <a:lnTo>
                  <a:pt x="1620626" y="424428"/>
                </a:lnTo>
                <a:lnTo>
                  <a:pt x="1581544" y="447199"/>
                </a:lnTo>
                <a:lnTo>
                  <a:pt x="1542814" y="470500"/>
                </a:lnTo>
                <a:lnTo>
                  <a:pt x="1504439" y="494326"/>
                </a:lnTo>
                <a:lnTo>
                  <a:pt x="1466426" y="518673"/>
                </a:lnTo>
                <a:lnTo>
                  <a:pt x="1428779" y="543536"/>
                </a:lnTo>
                <a:lnTo>
                  <a:pt x="1391504" y="568909"/>
                </a:lnTo>
                <a:lnTo>
                  <a:pt x="1354604" y="594788"/>
                </a:lnTo>
                <a:lnTo>
                  <a:pt x="1318085" y="621167"/>
                </a:lnTo>
                <a:lnTo>
                  <a:pt x="1281953" y="648042"/>
                </a:lnTo>
                <a:lnTo>
                  <a:pt x="1246211" y="675408"/>
                </a:lnTo>
                <a:lnTo>
                  <a:pt x="1210865" y="703259"/>
                </a:lnTo>
                <a:lnTo>
                  <a:pt x="1175921" y="731591"/>
                </a:lnTo>
                <a:lnTo>
                  <a:pt x="1141382" y="760399"/>
                </a:lnTo>
                <a:lnTo>
                  <a:pt x="1107255" y="789677"/>
                </a:lnTo>
                <a:lnTo>
                  <a:pt x="1073543" y="819421"/>
                </a:lnTo>
                <a:lnTo>
                  <a:pt x="1040252" y="849626"/>
                </a:lnTo>
                <a:lnTo>
                  <a:pt x="1007388" y="880287"/>
                </a:lnTo>
                <a:lnTo>
                  <a:pt x="974954" y="911398"/>
                </a:lnTo>
                <a:lnTo>
                  <a:pt x="942955" y="942955"/>
                </a:lnTo>
                <a:lnTo>
                  <a:pt x="911398" y="974954"/>
                </a:lnTo>
                <a:lnTo>
                  <a:pt x="880287" y="1007388"/>
                </a:lnTo>
                <a:lnTo>
                  <a:pt x="849626" y="1040252"/>
                </a:lnTo>
                <a:lnTo>
                  <a:pt x="819421" y="1073543"/>
                </a:lnTo>
                <a:lnTo>
                  <a:pt x="789677" y="1107255"/>
                </a:lnTo>
                <a:lnTo>
                  <a:pt x="760399" y="1141382"/>
                </a:lnTo>
                <a:lnTo>
                  <a:pt x="731591" y="1175921"/>
                </a:lnTo>
                <a:lnTo>
                  <a:pt x="703259" y="1210865"/>
                </a:lnTo>
                <a:lnTo>
                  <a:pt x="675408" y="1246211"/>
                </a:lnTo>
                <a:lnTo>
                  <a:pt x="648042" y="1281953"/>
                </a:lnTo>
                <a:lnTo>
                  <a:pt x="621167" y="1318085"/>
                </a:lnTo>
                <a:lnTo>
                  <a:pt x="594788" y="1354604"/>
                </a:lnTo>
                <a:lnTo>
                  <a:pt x="568909" y="1391504"/>
                </a:lnTo>
                <a:lnTo>
                  <a:pt x="543536" y="1428779"/>
                </a:lnTo>
                <a:lnTo>
                  <a:pt x="518673" y="1466426"/>
                </a:lnTo>
                <a:lnTo>
                  <a:pt x="494326" y="1504439"/>
                </a:lnTo>
                <a:lnTo>
                  <a:pt x="470500" y="1542814"/>
                </a:lnTo>
                <a:lnTo>
                  <a:pt x="447199" y="1581544"/>
                </a:lnTo>
                <a:lnTo>
                  <a:pt x="424428" y="1620626"/>
                </a:lnTo>
                <a:lnTo>
                  <a:pt x="402193" y="1660053"/>
                </a:lnTo>
                <a:lnTo>
                  <a:pt x="380498" y="1699823"/>
                </a:lnTo>
                <a:lnTo>
                  <a:pt x="359349" y="1739928"/>
                </a:lnTo>
                <a:lnTo>
                  <a:pt x="338750" y="1780365"/>
                </a:lnTo>
                <a:lnTo>
                  <a:pt x="318707" y="1821127"/>
                </a:lnTo>
                <a:lnTo>
                  <a:pt x="299224" y="1862212"/>
                </a:lnTo>
                <a:lnTo>
                  <a:pt x="280306" y="1903612"/>
                </a:lnTo>
                <a:lnTo>
                  <a:pt x="261958" y="1945324"/>
                </a:lnTo>
                <a:lnTo>
                  <a:pt x="244186" y="1987342"/>
                </a:lnTo>
                <a:lnTo>
                  <a:pt x="226994" y="2029662"/>
                </a:lnTo>
                <a:lnTo>
                  <a:pt x="210388" y="2072278"/>
                </a:lnTo>
                <a:lnTo>
                  <a:pt x="194371" y="2115186"/>
                </a:lnTo>
                <a:lnTo>
                  <a:pt x="178950" y="2158380"/>
                </a:lnTo>
                <a:lnTo>
                  <a:pt x="164129" y="2201855"/>
                </a:lnTo>
                <a:lnTo>
                  <a:pt x="149914" y="2245607"/>
                </a:lnTo>
                <a:lnTo>
                  <a:pt x="136308" y="2289631"/>
                </a:lnTo>
                <a:lnTo>
                  <a:pt x="123318" y="2333921"/>
                </a:lnTo>
                <a:lnTo>
                  <a:pt x="110947" y="2378472"/>
                </a:lnTo>
                <a:lnTo>
                  <a:pt x="99202" y="2423280"/>
                </a:lnTo>
                <a:lnTo>
                  <a:pt x="88087" y="2468340"/>
                </a:lnTo>
                <a:lnTo>
                  <a:pt x="77607" y="2513647"/>
                </a:lnTo>
                <a:lnTo>
                  <a:pt x="67767" y="2559195"/>
                </a:lnTo>
                <a:lnTo>
                  <a:pt x="58572" y="2604979"/>
                </a:lnTo>
                <a:lnTo>
                  <a:pt x="50027" y="2650996"/>
                </a:lnTo>
                <a:lnTo>
                  <a:pt x="42137" y="2697239"/>
                </a:lnTo>
                <a:lnTo>
                  <a:pt x="34907" y="2743703"/>
                </a:lnTo>
                <a:lnTo>
                  <a:pt x="28342" y="2790385"/>
                </a:lnTo>
                <a:lnTo>
                  <a:pt x="22446" y="2837278"/>
                </a:lnTo>
                <a:lnTo>
                  <a:pt x="17226" y="2884378"/>
                </a:lnTo>
                <a:lnTo>
                  <a:pt x="12686" y="2931680"/>
                </a:lnTo>
                <a:lnTo>
                  <a:pt x="8830" y="2979178"/>
                </a:lnTo>
                <a:lnTo>
                  <a:pt x="5664" y="3026869"/>
                </a:lnTo>
                <a:lnTo>
                  <a:pt x="3193" y="3074746"/>
                </a:lnTo>
                <a:lnTo>
                  <a:pt x="1422" y="3122805"/>
                </a:lnTo>
                <a:lnTo>
                  <a:pt x="356" y="3171042"/>
                </a:lnTo>
                <a:lnTo>
                  <a:pt x="0" y="3219450"/>
                </a:lnTo>
                <a:lnTo>
                  <a:pt x="356" y="3267857"/>
                </a:lnTo>
                <a:lnTo>
                  <a:pt x="1422" y="3316094"/>
                </a:lnTo>
                <a:lnTo>
                  <a:pt x="3193" y="3364153"/>
                </a:lnTo>
                <a:lnTo>
                  <a:pt x="5664" y="3412030"/>
                </a:lnTo>
                <a:lnTo>
                  <a:pt x="8830" y="3459721"/>
                </a:lnTo>
                <a:lnTo>
                  <a:pt x="12686" y="3507219"/>
                </a:lnTo>
                <a:lnTo>
                  <a:pt x="17226" y="3554521"/>
                </a:lnTo>
                <a:lnTo>
                  <a:pt x="22446" y="3601621"/>
                </a:lnTo>
                <a:lnTo>
                  <a:pt x="27887" y="3644900"/>
                </a:lnTo>
                <a:lnTo>
                  <a:pt x="3606800" y="3644900"/>
                </a:lnTo>
                <a:lnTo>
                  <a:pt x="3606800" y="23097"/>
                </a:lnTo>
                <a:lnTo>
                  <a:pt x="3601621" y="22446"/>
                </a:lnTo>
                <a:lnTo>
                  <a:pt x="3554521" y="17226"/>
                </a:lnTo>
                <a:lnTo>
                  <a:pt x="3507219" y="12686"/>
                </a:lnTo>
                <a:lnTo>
                  <a:pt x="3459721" y="8830"/>
                </a:lnTo>
                <a:lnTo>
                  <a:pt x="3412030" y="5664"/>
                </a:lnTo>
                <a:lnTo>
                  <a:pt x="3364153" y="3193"/>
                </a:lnTo>
                <a:lnTo>
                  <a:pt x="3316094" y="1422"/>
                </a:lnTo>
                <a:lnTo>
                  <a:pt x="3267857" y="356"/>
                </a:lnTo>
                <a:lnTo>
                  <a:pt x="3219450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06400" y="3898900"/>
            <a:ext cx="17475200" cy="8813800"/>
            <a:chOff x="406400" y="3898900"/>
            <a:chExt cx="17475200" cy="8813800"/>
          </a:xfrm>
        </p:grpSpPr>
        <p:sp>
          <p:nvSpPr>
            <p:cNvPr id="5" name="object 5"/>
            <p:cNvSpPr/>
            <p:nvPr/>
          </p:nvSpPr>
          <p:spPr>
            <a:xfrm>
              <a:off x="406400" y="3898900"/>
              <a:ext cx="17462500" cy="1066800"/>
            </a:xfrm>
            <a:custGeom>
              <a:avLst/>
              <a:gdLst/>
              <a:ahLst/>
              <a:cxnLst/>
              <a:rect l="l" t="t" r="r" b="b"/>
              <a:pathLst>
                <a:path w="17462500" h="1066800">
                  <a:moveTo>
                    <a:pt x="17462500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17462500" y="1066800"/>
                  </a:lnTo>
                  <a:lnTo>
                    <a:pt x="17462500" y="0"/>
                  </a:lnTo>
                  <a:close/>
                </a:path>
              </a:pathLst>
            </a:custGeom>
            <a:solidFill>
              <a:srgbClr val="FFF0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6400" y="4965699"/>
              <a:ext cx="17475200" cy="7747000"/>
            </a:xfrm>
            <a:custGeom>
              <a:avLst/>
              <a:gdLst/>
              <a:ahLst/>
              <a:cxnLst/>
              <a:rect l="l" t="t" r="r" b="b"/>
              <a:pathLst>
                <a:path w="17475200" h="7747000">
                  <a:moveTo>
                    <a:pt x="17475200" y="901700"/>
                  </a:moveTo>
                  <a:lnTo>
                    <a:pt x="17462500" y="901700"/>
                  </a:lnTo>
                  <a:lnTo>
                    <a:pt x="17462500" y="0"/>
                  </a:lnTo>
                  <a:lnTo>
                    <a:pt x="0" y="0"/>
                  </a:lnTo>
                  <a:lnTo>
                    <a:pt x="0" y="901700"/>
                  </a:lnTo>
                  <a:lnTo>
                    <a:pt x="12700" y="901700"/>
                  </a:lnTo>
                  <a:lnTo>
                    <a:pt x="12700" y="7747000"/>
                  </a:lnTo>
                  <a:lnTo>
                    <a:pt x="17475200" y="7747000"/>
                  </a:lnTo>
                  <a:lnTo>
                    <a:pt x="17475200" y="901700"/>
                  </a:lnTo>
                  <a:close/>
                </a:path>
              </a:pathLst>
            </a:custGeom>
            <a:solidFill>
              <a:srgbClr val="FDC5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2231390" cy="2146300"/>
          </a:xfrm>
          <a:custGeom>
            <a:avLst/>
            <a:gdLst/>
            <a:ahLst/>
            <a:cxnLst/>
            <a:rect l="l" t="t" r="r" b="b"/>
            <a:pathLst>
              <a:path w="2231390" h="2146300">
                <a:moveTo>
                  <a:pt x="2231046" y="0"/>
                </a:moveTo>
                <a:lnTo>
                  <a:pt x="0" y="0"/>
                </a:lnTo>
                <a:lnTo>
                  <a:pt x="0" y="2146231"/>
                </a:lnTo>
                <a:lnTo>
                  <a:pt x="6350" y="2146300"/>
                </a:lnTo>
                <a:lnTo>
                  <a:pt x="54189" y="2145783"/>
                </a:lnTo>
                <a:lnTo>
                  <a:pt x="101783" y="2144242"/>
                </a:lnTo>
                <a:lnTo>
                  <a:pt x="149121" y="2141685"/>
                </a:lnTo>
                <a:lnTo>
                  <a:pt x="196193" y="2138124"/>
                </a:lnTo>
                <a:lnTo>
                  <a:pt x="242989" y="2133568"/>
                </a:lnTo>
                <a:lnTo>
                  <a:pt x="289499" y="2128027"/>
                </a:lnTo>
                <a:lnTo>
                  <a:pt x="335713" y="2121513"/>
                </a:lnTo>
                <a:lnTo>
                  <a:pt x="381620" y="2114036"/>
                </a:lnTo>
                <a:lnTo>
                  <a:pt x="427211" y="2105605"/>
                </a:lnTo>
                <a:lnTo>
                  <a:pt x="472476" y="2096231"/>
                </a:lnTo>
                <a:lnTo>
                  <a:pt x="517404" y="2085925"/>
                </a:lnTo>
                <a:lnTo>
                  <a:pt x="561986" y="2074696"/>
                </a:lnTo>
                <a:lnTo>
                  <a:pt x="606212" y="2062555"/>
                </a:lnTo>
                <a:lnTo>
                  <a:pt x="650071" y="2049513"/>
                </a:lnTo>
                <a:lnTo>
                  <a:pt x="693553" y="2035579"/>
                </a:lnTo>
                <a:lnTo>
                  <a:pt x="736649" y="2020764"/>
                </a:lnTo>
                <a:lnTo>
                  <a:pt x="779348" y="2005078"/>
                </a:lnTo>
                <a:lnTo>
                  <a:pt x="821641" y="1988532"/>
                </a:lnTo>
                <a:lnTo>
                  <a:pt x="863516" y="1971135"/>
                </a:lnTo>
                <a:lnTo>
                  <a:pt x="904965" y="1952899"/>
                </a:lnTo>
                <a:lnTo>
                  <a:pt x="945977" y="1933833"/>
                </a:lnTo>
                <a:lnTo>
                  <a:pt x="986541" y="1913948"/>
                </a:lnTo>
                <a:lnTo>
                  <a:pt x="1026649" y="1893254"/>
                </a:lnTo>
                <a:lnTo>
                  <a:pt x="1066290" y="1871761"/>
                </a:lnTo>
                <a:lnTo>
                  <a:pt x="1105454" y="1849480"/>
                </a:lnTo>
                <a:lnTo>
                  <a:pt x="1144130" y="1826422"/>
                </a:lnTo>
                <a:lnTo>
                  <a:pt x="1182310" y="1802595"/>
                </a:lnTo>
                <a:lnTo>
                  <a:pt x="1219982" y="1778011"/>
                </a:lnTo>
                <a:lnTo>
                  <a:pt x="1257137" y="1752680"/>
                </a:lnTo>
                <a:lnTo>
                  <a:pt x="1293764" y="1726612"/>
                </a:lnTo>
                <a:lnTo>
                  <a:pt x="1329854" y="1699818"/>
                </a:lnTo>
                <a:lnTo>
                  <a:pt x="1365397" y="1672307"/>
                </a:lnTo>
                <a:lnTo>
                  <a:pt x="1400382" y="1644091"/>
                </a:lnTo>
                <a:lnTo>
                  <a:pt x="1434799" y="1615179"/>
                </a:lnTo>
                <a:lnTo>
                  <a:pt x="1468639" y="1585582"/>
                </a:lnTo>
                <a:lnTo>
                  <a:pt x="1501891" y="1555311"/>
                </a:lnTo>
                <a:lnTo>
                  <a:pt x="1534546" y="1524374"/>
                </a:lnTo>
                <a:lnTo>
                  <a:pt x="1566592" y="1492783"/>
                </a:lnTo>
                <a:lnTo>
                  <a:pt x="1598021" y="1460549"/>
                </a:lnTo>
                <a:lnTo>
                  <a:pt x="1628822" y="1427680"/>
                </a:lnTo>
                <a:lnTo>
                  <a:pt x="1658985" y="1394188"/>
                </a:lnTo>
                <a:lnTo>
                  <a:pt x="1688500" y="1360084"/>
                </a:lnTo>
                <a:lnTo>
                  <a:pt x="1717357" y="1325376"/>
                </a:lnTo>
                <a:lnTo>
                  <a:pt x="1745546" y="1290076"/>
                </a:lnTo>
                <a:lnTo>
                  <a:pt x="1773057" y="1254194"/>
                </a:lnTo>
                <a:lnTo>
                  <a:pt x="1799880" y="1217740"/>
                </a:lnTo>
                <a:lnTo>
                  <a:pt x="1826004" y="1180725"/>
                </a:lnTo>
                <a:lnTo>
                  <a:pt x="1851420" y="1143158"/>
                </a:lnTo>
                <a:lnTo>
                  <a:pt x="1876118" y="1105051"/>
                </a:lnTo>
                <a:lnTo>
                  <a:pt x="1900087" y="1066413"/>
                </a:lnTo>
                <a:lnTo>
                  <a:pt x="1923318" y="1027254"/>
                </a:lnTo>
                <a:lnTo>
                  <a:pt x="1945801" y="987586"/>
                </a:lnTo>
                <a:lnTo>
                  <a:pt x="1967525" y="947418"/>
                </a:lnTo>
                <a:lnTo>
                  <a:pt x="1988480" y="906761"/>
                </a:lnTo>
                <a:lnTo>
                  <a:pt x="2008657" y="865625"/>
                </a:lnTo>
                <a:lnTo>
                  <a:pt x="2028045" y="824020"/>
                </a:lnTo>
                <a:lnTo>
                  <a:pt x="2046634" y="781956"/>
                </a:lnTo>
                <a:lnTo>
                  <a:pt x="2064414" y="739445"/>
                </a:lnTo>
                <a:lnTo>
                  <a:pt x="2081376" y="696496"/>
                </a:lnTo>
                <a:lnTo>
                  <a:pt x="2097508" y="653119"/>
                </a:lnTo>
                <a:lnTo>
                  <a:pt x="2112802" y="609325"/>
                </a:lnTo>
                <a:lnTo>
                  <a:pt x="2127247" y="565124"/>
                </a:lnTo>
                <a:lnTo>
                  <a:pt x="2140832" y="520527"/>
                </a:lnTo>
                <a:lnTo>
                  <a:pt x="2153549" y="475543"/>
                </a:lnTo>
                <a:lnTo>
                  <a:pt x="2165386" y="430184"/>
                </a:lnTo>
                <a:lnTo>
                  <a:pt x="2176334" y="384459"/>
                </a:lnTo>
                <a:lnTo>
                  <a:pt x="2186383" y="338378"/>
                </a:lnTo>
                <a:lnTo>
                  <a:pt x="2195522" y="291953"/>
                </a:lnTo>
                <a:lnTo>
                  <a:pt x="2203742" y="245192"/>
                </a:lnTo>
                <a:lnTo>
                  <a:pt x="2211033" y="198108"/>
                </a:lnTo>
                <a:lnTo>
                  <a:pt x="2217384" y="150709"/>
                </a:lnTo>
                <a:lnTo>
                  <a:pt x="2222786" y="103007"/>
                </a:lnTo>
                <a:lnTo>
                  <a:pt x="2227228" y="55011"/>
                </a:lnTo>
                <a:lnTo>
                  <a:pt x="2230700" y="6732"/>
                </a:lnTo>
                <a:lnTo>
                  <a:pt x="2231046" y="0"/>
                </a:lnTo>
                <a:close/>
              </a:path>
            </a:pathLst>
          </a:custGeom>
          <a:solidFill>
            <a:srgbClr val="035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720" y="2258512"/>
            <a:ext cx="16254336" cy="7903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5437" y="4029864"/>
            <a:ext cx="17222939" cy="843692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39367" y="3261812"/>
            <a:ext cx="12571015" cy="345876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81000" y="4927600"/>
            <a:ext cx="17500600" cy="38100"/>
          </a:xfrm>
          <a:custGeom>
            <a:avLst/>
            <a:gdLst/>
            <a:ahLst/>
            <a:cxnLst/>
            <a:rect l="l" t="t" r="r" b="b"/>
            <a:pathLst>
              <a:path w="17500600" h="38100">
                <a:moveTo>
                  <a:pt x="17500600" y="0"/>
                </a:moveTo>
                <a:lnTo>
                  <a:pt x="0" y="0"/>
                </a:lnTo>
                <a:lnTo>
                  <a:pt x="0" y="38100"/>
                </a:lnTo>
                <a:lnTo>
                  <a:pt x="17500600" y="38100"/>
                </a:lnTo>
                <a:lnTo>
                  <a:pt x="17500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5826" y="617637"/>
            <a:ext cx="9982499" cy="43398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7952339" cy="21463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1508" y="2622383"/>
            <a:ext cx="11278880" cy="3193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3438" y="3257449"/>
            <a:ext cx="14833780" cy="33754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3510" y="3986208"/>
            <a:ext cx="6936810" cy="33268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1698064" y="3917022"/>
            <a:ext cx="690245" cy="1739900"/>
          </a:xfrm>
          <a:custGeom>
            <a:avLst/>
            <a:gdLst/>
            <a:ahLst/>
            <a:cxnLst/>
            <a:rect l="l" t="t" r="r" b="b"/>
            <a:pathLst>
              <a:path w="690245" h="1739900">
                <a:moveTo>
                  <a:pt x="0" y="0"/>
                </a:moveTo>
                <a:lnTo>
                  <a:pt x="0" y="76276"/>
                </a:lnTo>
                <a:lnTo>
                  <a:pt x="19359" y="77609"/>
                </a:lnTo>
                <a:lnTo>
                  <a:pt x="40230" y="79759"/>
                </a:lnTo>
                <a:lnTo>
                  <a:pt x="86505" y="86499"/>
                </a:lnTo>
                <a:lnTo>
                  <a:pt x="130689" y="96035"/>
                </a:lnTo>
                <a:lnTo>
                  <a:pt x="180570" y="120454"/>
                </a:lnTo>
                <a:lnTo>
                  <a:pt x="207545" y="150224"/>
                </a:lnTo>
                <a:lnTo>
                  <a:pt x="227951" y="191093"/>
                </a:lnTo>
                <a:lnTo>
                  <a:pt x="238648" y="245505"/>
                </a:lnTo>
                <a:lnTo>
                  <a:pt x="239985" y="278117"/>
                </a:lnTo>
                <a:lnTo>
                  <a:pt x="239985" y="495782"/>
                </a:lnTo>
                <a:lnTo>
                  <a:pt x="241438" y="542524"/>
                </a:lnTo>
                <a:lnTo>
                  <a:pt x="245799" y="585079"/>
                </a:lnTo>
                <a:lnTo>
                  <a:pt x="253066" y="623448"/>
                </a:lnTo>
                <a:lnTo>
                  <a:pt x="276262" y="688211"/>
                </a:lnTo>
                <a:lnTo>
                  <a:pt x="310678" y="740302"/>
                </a:lnTo>
                <a:lnTo>
                  <a:pt x="353989" y="779482"/>
                </a:lnTo>
                <a:lnTo>
                  <a:pt x="403754" y="809252"/>
                </a:lnTo>
                <a:lnTo>
                  <a:pt x="461250" y="831519"/>
                </a:lnTo>
                <a:lnTo>
                  <a:pt x="525432" y="848727"/>
                </a:lnTo>
                <a:lnTo>
                  <a:pt x="559965" y="855764"/>
                </a:lnTo>
                <a:lnTo>
                  <a:pt x="559965" y="884593"/>
                </a:lnTo>
                <a:lnTo>
                  <a:pt x="494853" y="899710"/>
                </a:lnTo>
                <a:lnTo>
                  <a:pt x="433462" y="919010"/>
                </a:lnTo>
                <a:lnTo>
                  <a:pt x="378814" y="944592"/>
                </a:lnTo>
                <a:lnTo>
                  <a:pt x="332072" y="978547"/>
                </a:lnTo>
                <a:lnTo>
                  <a:pt x="293237" y="1023887"/>
                </a:lnTo>
                <a:lnTo>
                  <a:pt x="264169" y="1081792"/>
                </a:lnTo>
                <a:lnTo>
                  <a:pt x="246031" y="1154578"/>
                </a:lnTo>
                <a:lnTo>
                  <a:pt x="241496" y="1197425"/>
                </a:lnTo>
                <a:lnTo>
                  <a:pt x="239985" y="1244573"/>
                </a:lnTo>
                <a:lnTo>
                  <a:pt x="239985" y="1461303"/>
                </a:lnTo>
                <a:lnTo>
                  <a:pt x="238764" y="1492755"/>
                </a:lnTo>
                <a:lnTo>
                  <a:pt x="228997" y="1546241"/>
                </a:lnTo>
                <a:lnTo>
                  <a:pt x="209638" y="1587517"/>
                </a:lnTo>
                <a:lnTo>
                  <a:pt x="181733" y="1618678"/>
                </a:lnTo>
                <a:lnTo>
                  <a:pt x="147084" y="1639549"/>
                </a:lnTo>
                <a:lnTo>
                  <a:pt x="107086" y="1652571"/>
                </a:lnTo>
                <a:lnTo>
                  <a:pt x="61915" y="1659606"/>
                </a:lnTo>
                <a:lnTo>
                  <a:pt x="19591" y="1663792"/>
                </a:lnTo>
                <a:lnTo>
                  <a:pt x="0" y="1665013"/>
                </a:lnTo>
                <a:lnTo>
                  <a:pt x="0" y="1739427"/>
                </a:lnTo>
                <a:lnTo>
                  <a:pt x="47613" y="1738555"/>
                </a:lnTo>
                <a:lnTo>
                  <a:pt x="92785" y="1735938"/>
                </a:lnTo>
                <a:lnTo>
                  <a:pt x="135514" y="1731578"/>
                </a:lnTo>
                <a:lnTo>
                  <a:pt x="175803" y="1725474"/>
                </a:lnTo>
                <a:lnTo>
                  <a:pt x="213649" y="1717102"/>
                </a:lnTo>
                <a:lnTo>
                  <a:pt x="279227" y="1691987"/>
                </a:lnTo>
                <a:lnTo>
                  <a:pt x="332247" y="1654548"/>
                </a:lnTo>
                <a:lnTo>
                  <a:pt x="372709" y="1603388"/>
                </a:lnTo>
                <a:lnTo>
                  <a:pt x="400092" y="1538683"/>
                </a:lnTo>
                <a:lnTo>
                  <a:pt x="408812" y="1499208"/>
                </a:lnTo>
                <a:lnTo>
                  <a:pt x="414044" y="1454502"/>
                </a:lnTo>
                <a:lnTo>
                  <a:pt x="415788" y="1404564"/>
                </a:lnTo>
                <a:lnTo>
                  <a:pt x="415323" y="1376135"/>
                </a:lnTo>
                <a:lnTo>
                  <a:pt x="413928" y="1346660"/>
                </a:lnTo>
                <a:lnTo>
                  <a:pt x="411602" y="1316138"/>
                </a:lnTo>
                <a:lnTo>
                  <a:pt x="408346" y="1284570"/>
                </a:lnTo>
                <a:lnTo>
                  <a:pt x="405497" y="1252887"/>
                </a:lnTo>
                <a:lnTo>
                  <a:pt x="403463" y="1222947"/>
                </a:lnTo>
                <a:lnTo>
                  <a:pt x="402242" y="1194751"/>
                </a:lnTo>
                <a:lnTo>
                  <a:pt x="401835" y="1168299"/>
                </a:lnTo>
                <a:lnTo>
                  <a:pt x="403056" y="1136266"/>
                </a:lnTo>
                <a:lnTo>
                  <a:pt x="412823" y="1080920"/>
                </a:lnTo>
                <a:lnTo>
                  <a:pt x="432298" y="1036389"/>
                </a:lnTo>
                <a:lnTo>
                  <a:pt x="461134" y="1000581"/>
                </a:lnTo>
                <a:lnTo>
                  <a:pt x="498341" y="973833"/>
                </a:lnTo>
                <a:lnTo>
                  <a:pt x="543920" y="954764"/>
                </a:lnTo>
                <a:lnTo>
                  <a:pt x="598626" y="941860"/>
                </a:lnTo>
                <a:lnTo>
                  <a:pt x="658622" y="933021"/>
                </a:lnTo>
                <a:lnTo>
                  <a:pt x="690190" y="930173"/>
                </a:lnTo>
                <a:lnTo>
                  <a:pt x="690190" y="810183"/>
                </a:lnTo>
                <a:lnTo>
                  <a:pt x="627171" y="802508"/>
                </a:lnTo>
                <a:lnTo>
                  <a:pt x="568337" y="790651"/>
                </a:lnTo>
                <a:lnTo>
                  <a:pt x="517875" y="774134"/>
                </a:lnTo>
                <a:lnTo>
                  <a:pt x="478110" y="752513"/>
                </a:lnTo>
                <a:lnTo>
                  <a:pt x="443461" y="719955"/>
                </a:lnTo>
                <a:lnTo>
                  <a:pt x="419508" y="679958"/>
                </a:lnTo>
                <a:lnTo>
                  <a:pt x="406253" y="630656"/>
                </a:lnTo>
                <a:lnTo>
                  <a:pt x="401835" y="572058"/>
                </a:lnTo>
                <a:lnTo>
                  <a:pt x="402242" y="544851"/>
                </a:lnTo>
                <a:lnTo>
                  <a:pt x="403463" y="516245"/>
                </a:lnTo>
                <a:lnTo>
                  <a:pt x="405497" y="486244"/>
                </a:lnTo>
                <a:lnTo>
                  <a:pt x="408346" y="454850"/>
                </a:lnTo>
                <a:lnTo>
                  <a:pt x="411602" y="423284"/>
                </a:lnTo>
                <a:lnTo>
                  <a:pt x="413928" y="392764"/>
                </a:lnTo>
                <a:lnTo>
                  <a:pt x="415323" y="363290"/>
                </a:lnTo>
                <a:lnTo>
                  <a:pt x="415788" y="334860"/>
                </a:lnTo>
                <a:lnTo>
                  <a:pt x="414044" y="288410"/>
                </a:lnTo>
                <a:lnTo>
                  <a:pt x="408812" y="245795"/>
                </a:lnTo>
                <a:lnTo>
                  <a:pt x="400092" y="207019"/>
                </a:lnTo>
                <a:lnTo>
                  <a:pt x="372709" y="140747"/>
                </a:lnTo>
                <a:lnTo>
                  <a:pt x="332247" y="88188"/>
                </a:lnTo>
                <a:lnTo>
                  <a:pt x="278819" y="49410"/>
                </a:lnTo>
                <a:lnTo>
                  <a:pt x="212777" y="23368"/>
                </a:lnTo>
                <a:lnTo>
                  <a:pt x="174873" y="14884"/>
                </a:lnTo>
                <a:lnTo>
                  <a:pt x="134294" y="8368"/>
                </a:lnTo>
                <a:lnTo>
                  <a:pt x="91622" y="3717"/>
                </a:lnTo>
                <a:lnTo>
                  <a:pt x="46857" y="9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36793" y="4005948"/>
            <a:ext cx="2727699" cy="148044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58552" y="8946260"/>
            <a:ext cx="2013766" cy="251365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7454" y="8160498"/>
            <a:ext cx="3076256" cy="32295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223131" y="4679455"/>
            <a:ext cx="2937514" cy="24030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2585700" y="4660319"/>
            <a:ext cx="1416050" cy="280670"/>
          </a:xfrm>
          <a:custGeom>
            <a:avLst/>
            <a:gdLst/>
            <a:ahLst/>
            <a:cxnLst/>
            <a:rect l="l" t="t" r="r" b="b"/>
            <a:pathLst>
              <a:path w="1416050" h="280670">
                <a:moveTo>
                  <a:pt x="1275767" y="0"/>
                </a:moveTo>
                <a:lnTo>
                  <a:pt x="1268598" y="1394"/>
                </a:lnTo>
                <a:lnTo>
                  <a:pt x="1262296" y="5579"/>
                </a:lnTo>
                <a:lnTo>
                  <a:pt x="1258111" y="11881"/>
                </a:lnTo>
                <a:lnTo>
                  <a:pt x="1256716" y="19050"/>
                </a:lnTo>
                <a:lnTo>
                  <a:pt x="1258111" y="26219"/>
                </a:lnTo>
                <a:lnTo>
                  <a:pt x="1262296" y="32521"/>
                </a:lnTo>
                <a:lnTo>
                  <a:pt x="1370063" y="140283"/>
                </a:lnTo>
                <a:lnTo>
                  <a:pt x="1262296" y="248046"/>
                </a:lnTo>
                <a:lnTo>
                  <a:pt x="1258111" y="254348"/>
                </a:lnTo>
                <a:lnTo>
                  <a:pt x="1256716" y="261517"/>
                </a:lnTo>
                <a:lnTo>
                  <a:pt x="1258111" y="268685"/>
                </a:lnTo>
                <a:lnTo>
                  <a:pt x="1262296" y="274987"/>
                </a:lnTo>
                <a:lnTo>
                  <a:pt x="1268598" y="279172"/>
                </a:lnTo>
                <a:lnTo>
                  <a:pt x="1275767" y="280567"/>
                </a:lnTo>
                <a:lnTo>
                  <a:pt x="1282936" y="279172"/>
                </a:lnTo>
                <a:lnTo>
                  <a:pt x="1289240" y="274987"/>
                </a:lnTo>
                <a:lnTo>
                  <a:pt x="1404895" y="159333"/>
                </a:lnTo>
                <a:lnTo>
                  <a:pt x="1397000" y="159333"/>
                </a:lnTo>
                <a:lnTo>
                  <a:pt x="1397000" y="121233"/>
                </a:lnTo>
                <a:lnTo>
                  <a:pt x="1404894" y="121233"/>
                </a:lnTo>
                <a:lnTo>
                  <a:pt x="1289240" y="5579"/>
                </a:lnTo>
                <a:lnTo>
                  <a:pt x="1282936" y="1394"/>
                </a:lnTo>
                <a:lnTo>
                  <a:pt x="1275767" y="0"/>
                </a:lnTo>
                <a:close/>
              </a:path>
              <a:path w="1416050" h="280670">
                <a:moveTo>
                  <a:pt x="1351012" y="121233"/>
                </a:moveTo>
                <a:lnTo>
                  <a:pt x="0" y="121233"/>
                </a:lnTo>
                <a:lnTo>
                  <a:pt x="0" y="159333"/>
                </a:lnTo>
                <a:lnTo>
                  <a:pt x="1351012" y="159333"/>
                </a:lnTo>
                <a:lnTo>
                  <a:pt x="1370063" y="140283"/>
                </a:lnTo>
                <a:lnTo>
                  <a:pt x="1351012" y="121233"/>
                </a:lnTo>
                <a:close/>
              </a:path>
              <a:path w="1416050" h="280670">
                <a:moveTo>
                  <a:pt x="1404894" y="121233"/>
                </a:moveTo>
                <a:lnTo>
                  <a:pt x="1397000" y="121233"/>
                </a:lnTo>
                <a:lnTo>
                  <a:pt x="1397000" y="159333"/>
                </a:lnTo>
                <a:lnTo>
                  <a:pt x="1404895" y="159333"/>
                </a:lnTo>
                <a:lnTo>
                  <a:pt x="1410474" y="153754"/>
                </a:lnTo>
                <a:lnTo>
                  <a:pt x="1414653" y="147452"/>
                </a:lnTo>
                <a:lnTo>
                  <a:pt x="1416046" y="140283"/>
                </a:lnTo>
                <a:lnTo>
                  <a:pt x="1414653" y="133115"/>
                </a:lnTo>
                <a:lnTo>
                  <a:pt x="1410474" y="126813"/>
                </a:lnTo>
                <a:lnTo>
                  <a:pt x="1404894" y="1212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87512" y="5764208"/>
            <a:ext cx="6048500" cy="33268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445169" y="6216746"/>
            <a:ext cx="15489555" cy="1633220"/>
            <a:chOff x="445169" y="6216746"/>
            <a:chExt cx="15489555" cy="1633220"/>
          </a:xfrm>
        </p:grpSpPr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25870" y="6216746"/>
              <a:ext cx="12308337" cy="11501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5169" y="7104482"/>
              <a:ext cx="3976004" cy="745008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8500" y="8712200"/>
            <a:ext cx="584200" cy="6349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85800" y="9436100"/>
            <a:ext cx="584200" cy="6349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8500" y="10223500"/>
            <a:ext cx="584200" cy="6349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85800" y="11010900"/>
            <a:ext cx="584200" cy="634999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3784356" y="10046656"/>
            <a:ext cx="1022985" cy="280670"/>
          </a:xfrm>
          <a:custGeom>
            <a:avLst/>
            <a:gdLst/>
            <a:ahLst/>
            <a:cxnLst/>
            <a:rect l="l" t="t" r="r" b="b"/>
            <a:pathLst>
              <a:path w="1022985" h="280670">
                <a:moveTo>
                  <a:pt x="880654" y="0"/>
                </a:moveTo>
                <a:lnTo>
                  <a:pt x="873504" y="1485"/>
                </a:lnTo>
                <a:lnTo>
                  <a:pt x="867256" y="5749"/>
                </a:lnTo>
                <a:lnTo>
                  <a:pt x="863151" y="12104"/>
                </a:lnTo>
                <a:lnTo>
                  <a:pt x="861847" y="19289"/>
                </a:lnTo>
                <a:lnTo>
                  <a:pt x="863332" y="26439"/>
                </a:lnTo>
                <a:lnTo>
                  <a:pt x="867596" y="32688"/>
                </a:lnTo>
                <a:lnTo>
                  <a:pt x="976715" y="139078"/>
                </a:lnTo>
                <a:lnTo>
                  <a:pt x="870324" y="248197"/>
                </a:lnTo>
                <a:lnTo>
                  <a:pt x="866219" y="254551"/>
                </a:lnTo>
                <a:lnTo>
                  <a:pt x="864915" y="261736"/>
                </a:lnTo>
                <a:lnTo>
                  <a:pt x="866401" y="268887"/>
                </a:lnTo>
                <a:lnTo>
                  <a:pt x="870665" y="275135"/>
                </a:lnTo>
                <a:lnTo>
                  <a:pt x="877019" y="279240"/>
                </a:lnTo>
                <a:lnTo>
                  <a:pt x="884205" y="280544"/>
                </a:lnTo>
                <a:lnTo>
                  <a:pt x="891355" y="279059"/>
                </a:lnTo>
                <a:lnTo>
                  <a:pt x="897603" y="274794"/>
                </a:lnTo>
                <a:lnTo>
                  <a:pt x="1011783" y="157686"/>
                </a:lnTo>
                <a:lnTo>
                  <a:pt x="1003894" y="157786"/>
                </a:lnTo>
                <a:lnTo>
                  <a:pt x="1003412" y="119689"/>
                </a:lnTo>
                <a:lnTo>
                  <a:pt x="1011302" y="119589"/>
                </a:lnTo>
                <a:lnTo>
                  <a:pt x="894194" y="5408"/>
                </a:lnTo>
                <a:lnTo>
                  <a:pt x="887840" y="1304"/>
                </a:lnTo>
                <a:lnTo>
                  <a:pt x="880654" y="0"/>
                </a:lnTo>
                <a:close/>
              </a:path>
              <a:path w="1022985" h="280670">
                <a:moveTo>
                  <a:pt x="957425" y="120271"/>
                </a:moveTo>
                <a:lnTo>
                  <a:pt x="0" y="132389"/>
                </a:lnTo>
                <a:lnTo>
                  <a:pt x="482" y="170486"/>
                </a:lnTo>
                <a:lnTo>
                  <a:pt x="957908" y="158368"/>
                </a:lnTo>
                <a:lnTo>
                  <a:pt x="976715" y="139078"/>
                </a:lnTo>
                <a:lnTo>
                  <a:pt x="957425" y="120271"/>
                </a:lnTo>
                <a:close/>
              </a:path>
              <a:path w="1022985" h="280670">
                <a:moveTo>
                  <a:pt x="1011302" y="119589"/>
                </a:moveTo>
                <a:lnTo>
                  <a:pt x="1003412" y="119689"/>
                </a:lnTo>
                <a:lnTo>
                  <a:pt x="1003894" y="157786"/>
                </a:lnTo>
                <a:lnTo>
                  <a:pt x="1011783" y="157686"/>
                </a:lnTo>
                <a:lnTo>
                  <a:pt x="1017292" y="152036"/>
                </a:lnTo>
                <a:lnTo>
                  <a:pt x="1021397" y="145682"/>
                </a:lnTo>
                <a:lnTo>
                  <a:pt x="1022701" y="138496"/>
                </a:lnTo>
                <a:lnTo>
                  <a:pt x="1021216" y="131346"/>
                </a:lnTo>
                <a:lnTo>
                  <a:pt x="1016951" y="125097"/>
                </a:lnTo>
                <a:lnTo>
                  <a:pt x="1011302" y="119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4965700" y="9182100"/>
            <a:ext cx="1638300" cy="1824989"/>
            <a:chOff x="4965700" y="9182100"/>
            <a:chExt cx="1638300" cy="1824989"/>
          </a:xfrm>
        </p:grpSpPr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65700" y="9182100"/>
              <a:ext cx="1638300" cy="16256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003801" y="10246204"/>
              <a:ext cx="465455" cy="760730"/>
            </a:xfrm>
            <a:custGeom>
              <a:avLst/>
              <a:gdLst/>
              <a:ahLst/>
              <a:cxnLst/>
              <a:rect l="l" t="t" r="r" b="b"/>
              <a:pathLst>
                <a:path w="465454" h="760729">
                  <a:moveTo>
                    <a:pt x="390365" y="0"/>
                  </a:moveTo>
                  <a:lnTo>
                    <a:pt x="0" y="40601"/>
                  </a:lnTo>
                  <a:lnTo>
                    <a:pt x="74888" y="760617"/>
                  </a:lnTo>
                  <a:lnTo>
                    <a:pt x="465253" y="720016"/>
                  </a:lnTo>
                  <a:lnTo>
                    <a:pt x="3903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7353300" y="7023100"/>
            <a:ext cx="50800" cy="4787900"/>
          </a:xfrm>
          <a:custGeom>
            <a:avLst/>
            <a:gdLst/>
            <a:ahLst/>
            <a:cxnLst/>
            <a:rect l="l" t="t" r="r" b="b"/>
            <a:pathLst>
              <a:path w="50800" h="4787900">
                <a:moveTo>
                  <a:pt x="50800" y="4787900"/>
                </a:moveTo>
                <a:lnTo>
                  <a:pt x="50800" y="0"/>
                </a:lnTo>
                <a:lnTo>
                  <a:pt x="0" y="0"/>
                </a:lnTo>
                <a:lnTo>
                  <a:pt x="0" y="4787900"/>
                </a:lnTo>
                <a:lnTo>
                  <a:pt x="50800" y="4787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819218" y="8087167"/>
            <a:ext cx="2727699" cy="223143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0655196" y="8108963"/>
            <a:ext cx="1132205" cy="189865"/>
          </a:xfrm>
          <a:custGeom>
            <a:avLst/>
            <a:gdLst/>
            <a:ahLst/>
            <a:cxnLst/>
            <a:rect l="l" t="t" r="r" b="b"/>
            <a:pathLst>
              <a:path w="1132204" h="189865">
                <a:moveTo>
                  <a:pt x="1041423" y="44"/>
                </a:moveTo>
                <a:lnTo>
                  <a:pt x="1033382" y="0"/>
                </a:lnTo>
                <a:lnTo>
                  <a:pt x="1023408" y="9864"/>
                </a:lnTo>
                <a:lnTo>
                  <a:pt x="1023363" y="17905"/>
                </a:lnTo>
                <a:lnTo>
                  <a:pt x="1099739" y="95131"/>
                </a:lnTo>
                <a:lnTo>
                  <a:pt x="1022513" y="171506"/>
                </a:lnTo>
                <a:lnTo>
                  <a:pt x="1022468" y="179547"/>
                </a:lnTo>
                <a:lnTo>
                  <a:pt x="1032333" y="189521"/>
                </a:lnTo>
                <a:lnTo>
                  <a:pt x="1040373" y="189566"/>
                </a:lnTo>
                <a:lnTo>
                  <a:pt x="1122889" y="107959"/>
                </a:lnTo>
                <a:lnTo>
                  <a:pt x="1117628" y="107930"/>
                </a:lnTo>
                <a:lnTo>
                  <a:pt x="1117769" y="82530"/>
                </a:lnTo>
                <a:lnTo>
                  <a:pt x="1123029" y="82559"/>
                </a:lnTo>
                <a:lnTo>
                  <a:pt x="1041423" y="44"/>
                </a:lnTo>
                <a:close/>
              </a:path>
              <a:path w="1132204" h="189865">
                <a:moveTo>
                  <a:pt x="1087109" y="82361"/>
                </a:moveTo>
                <a:lnTo>
                  <a:pt x="140" y="76342"/>
                </a:lnTo>
                <a:lnTo>
                  <a:pt x="0" y="101742"/>
                </a:lnTo>
                <a:lnTo>
                  <a:pt x="1086969" y="107760"/>
                </a:lnTo>
                <a:lnTo>
                  <a:pt x="1099739" y="95131"/>
                </a:lnTo>
                <a:lnTo>
                  <a:pt x="1087109" y="82361"/>
                </a:lnTo>
                <a:close/>
              </a:path>
              <a:path w="1132204" h="189865">
                <a:moveTo>
                  <a:pt x="1123029" y="82559"/>
                </a:moveTo>
                <a:lnTo>
                  <a:pt x="1117769" y="82530"/>
                </a:lnTo>
                <a:lnTo>
                  <a:pt x="1117628" y="107930"/>
                </a:lnTo>
                <a:lnTo>
                  <a:pt x="1122889" y="107959"/>
                </a:lnTo>
                <a:lnTo>
                  <a:pt x="1131616" y="99328"/>
                </a:lnTo>
                <a:lnTo>
                  <a:pt x="1131660" y="91287"/>
                </a:lnTo>
                <a:lnTo>
                  <a:pt x="1123029" y="82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141571" y="8115160"/>
            <a:ext cx="1132205" cy="189865"/>
          </a:xfrm>
          <a:custGeom>
            <a:avLst/>
            <a:gdLst/>
            <a:ahLst/>
            <a:cxnLst/>
            <a:rect l="l" t="t" r="r" b="b"/>
            <a:pathLst>
              <a:path w="1132205" h="189865">
                <a:moveTo>
                  <a:pt x="1041423" y="44"/>
                </a:moveTo>
                <a:lnTo>
                  <a:pt x="1033382" y="0"/>
                </a:lnTo>
                <a:lnTo>
                  <a:pt x="1023408" y="9864"/>
                </a:lnTo>
                <a:lnTo>
                  <a:pt x="1023363" y="17905"/>
                </a:lnTo>
                <a:lnTo>
                  <a:pt x="1099739" y="95131"/>
                </a:lnTo>
                <a:lnTo>
                  <a:pt x="1022513" y="171506"/>
                </a:lnTo>
                <a:lnTo>
                  <a:pt x="1022468" y="179547"/>
                </a:lnTo>
                <a:lnTo>
                  <a:pt x="1032333" y="189521"/>
                </a:lnTo>
                <a:lnTo>
                  <a:pt x="1040373" y="189566"/>
                </a:lnTo>
                <a:lnTo>
                  <a:pt x="1122889" y="107959"/>
                </a:lnTo>
                <a:lnTo>
                  <a:pt x="1117628" y="107930"/>
                </a:lnTo>
                <a:lnTo>
                  <a:pt x="1117769" y="82530"/>
                </a:lnTo>
                <a:lnTo>
                  <a:pt x="1123029" y="82559"/>
                </a:lnTo>
                <a:lnTo>
                  <a:pt x="1041423" y="44"/>
                </a:lnTo>
                <a:close/>
              </a:path>
              <a:path w="1132205" h="189865">
                <a:moveTo>
                  <a:pt x="1087109" y="82361"/>
                </a:moveTo>
                <a:lnTo>
                  <a:pt x="140" y="76342"/>
                </a:lnTo>
                <a:lnTo>
                  <a:pt x="0" y="101742"/>
                </a:lnTo>
                <a:lnTo>
                  <a:pt x="1086969" y="107760"/>
                </a:lnTo>
                <a:lnTo>
                  <a:pt x="1099739" y="95131"/>
                </a:lnTo>
                <a:lnTo>
                  <a:pt x="1087109" y="82361"/>
                </a:lnTo>
                <a:close/>
              </a:path>
              <a:path w="1132205" h="189865">
                <a:moveTo>
                  <a:pt x="1123029" y="82559"/>
                </a:moveTo>
                <a:lnTo>
                  <a:pt x="1117769" y="82530"/>
                </a:lnTo>
                <a:lnTo>
                  <a:pt x="1117628" y="107930"/>
                </a:lnTo>
                <a:lnTo>
                  <a:pt x="1122889" y="107959"/>
                </a:lnTo>
                <a:lnTo>
                  <a:pt x="1131616" y="99328"/>
                </a:lnTo>
                <a:lnTo>
                  <a:pt x="1131660" y="91287"/>
                </a:lnTo>
                <a:lnTo>
                  <a:pt x="1123029" y="82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43834" y="9283560"/>
            <a:ext cx="1132205" cy="189865"/>
          </a:xfrm>
          <a:custGeom>
            <a:avLst/>
            <a:gdLst/>
            <a:ahLst/>
            <a:cxnLst/>
            <a:rect l="l" t="t" r="r" b="b"/>
            <a:pathLst>
              <a:path w="1132204" h="189865">
                <a:moveTo>
                  <a:pt x="1041423" y="44"/>
                </a:moveTo>
                <a:lnTo>
                  <a:pt x="1033382" y="0"/>
                </a:lnTo>
                <a:lnTo>
                  <a:pt x="1023408" y="9864"/>
                </a:lnTo>
                <a:lnTo>
                  <a:pt x="1023363" y="17905"/>
                </a:lnTo>
                <a:lnTo>
                  <a:pt x="1099739" y="95131"/>
                </a:lnTo>
                <a:lnTo>
                  <a:pt x="1022513" y="171506"/>
                </a:lnTo>
                <a:lnTo>
                  <a:pt x="1022468" y="179547"/>
                </a:lnTo>
                <a:lnTo>
                  <a:pt x="1032333" y="189521"/>
                </a:lnTo>
                <a:lnTo>
                  <a:pt x="1040373" y="189566"/>
                </a:lnTo>
                <a:lnTo>
                  <a:pt x="1122889" y="107959"/>
                </a:lnTo>
                <a:lnTo>
                  <a:pt x="1117628" y="107930"/>
                </a:lnTo>
                <a:lnTo>
                  <a:pt x="1117769" y="82530"/>
                </a:lnTo>
                <a:lnTo>
                  <a:pt x="1123029" y="82559"/>
                </a:lnTo>
                <a:lnTo>
                  <a:pt x="1041423" y="44"/>
                </a:lnTo>
                <a:close/>
              </a:path>
              <a:path w="1132204" h="189865">
                <a:moveTo>
                  <a:pt x="1087109" y="82361"/>
                </a:moveTo>
                <a:lnTo>
                  <a:pt x="140" y="76342"/>
                </a:lnTo>
                <a:lnTo>
                  <a:pt x="0" y="101742"/>
                </a:lnTo>
                <a:lnTo>
                  <a:pt x="1086969" y="107760"/>
                </a:lnTo>
                <a:lnTo>
                  <a:pt x="1099739" y="95131"/>
                </a:lnTo>
                <a:lnTo>
                  <a:pt x="1087109" y="82361"/>
                </a:lnTo>
                <a:close/>
              </a:path>
              <a:path w="1132204" h="189865">
                <a:moveTo>
                  <a:pt x="1123029" y="82559"/>
                </a:moveTo>
                <a:lnTo>
                  <a:pt x="1117769" y="82530"/>
                </a:lnTo>
                <a:lnTo>
                  <a:pt x="1117628" y="107930"/>
                </a:lnTo>
                <a:lnTo>
                  <a:pt x="1122889" y="107959"/>
                </a:lnTo>
                <a:lnTo>
                  <a:pt x="1131616" y="99328"/>
                </a:lnTo>
                <a:lnTo>
                  <a:pt x="1131660" y="91287"/>
                </a:lnTo>
                <a:lnTo>
                  <a:pt x="1123029" y="82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677400" y="8788400"/>
            <a:ext cx="1409700" cy="140970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568232" y="10541124"/>
            <a:ext cx="1821575" cy="34366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084446" y="8043514"/>
            <a:ext cx="3724589" cy="32117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586191" y="9266750"/>
            <a:ext cx="10701808" cy="37380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Office PowerPoint</Application>
  <PresentationFormat>Произвольный</PresentationFormat>
  <Paragraphs>0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2" baseType="lpstr"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Михаил Щетинин</cp:lastModifiedBy>
  <cp:revision>2</cp:revision>
  <dcterms:created xsi:type="dcterms:W3CDTF">2023-03-20T14:46:52Z</dcterms:created>
  <dcterms:modified xsi:type="dcterms:W3CDTF">2023-03-20T14:49:02Z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2023-03-20T00:00:00Z</vt:filetime>
  </property>
</Properties>
</file>